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33"/>
  </p:notesMasterIdLst>
  <p:sldIdLst>
    <p:sldId id="291" r:id="rId2"/>
    <p:sldId id="256" r:id="rId3"/>
    <p:sldId id="286" r:id="rId4"/>
    <p:sldId id="257" r:id="rId5"/>
    <p:sldId id="284" r:id="rId6"/>
    <p:sldId id="283" r:id="rId7"/>
    <p:sldId id="263" r:id="rId8"/>
    <p:sldId id="258" r:id="rId9"/>
    <p:sldId id="260" r:id="rId10"/>
    <p:sldId id="259" r:id="rId11"/>
    <p:sldId id="285" r:id="rId12"/>
    <p:sldId id="280" r:id="rId13"/>
    <p:sldId id="261" r:id="rId14"/>
    <p:sldId id="262" r:id="rId15"/>
    <p:sldId id="292" r:id="rId16"/>
    <p:sldId id="264" r:id="rId17"/>
    <p:sldId id="266" r:id="rId18"/>
    <p:sldId id="267" r:id="rId19"/>
    <p:sldId id="290" r:id="rId20"/>
    <p:sldId id="268" r:id="rId21"/>
    <p:sldId id="269" r:id="rId22"/>
    <p:sldId id="271" r:id="rId23"/>
    <p:sldId id="272" r:id="rId24"/>
    <p:sldId id="270" r:id="rId25"/>
    <p:sldId id="273" r:id="rId26"/>
    <p:sldId id="274" r:id="rId27"/>
    <p:sldId id="275" r:id="rId28"/>
    <p:sldId id="276" r:id="rId29"/>
    <p:sldId id="278" r:id="rId30"/>
    <p:sldId id="277" r:id="rId31"/>
    <p:sldId id="293" r:id="rId32"/>
  </p:sldIdLst>
  <p:sldSz cx="9144000" cy="5143500" type="screen16x9"/>
  <p:notesSz cx="6858000" cy="9144000"/>
  <p:embeddedFontLst>
    <p:embeddedFont>
      <p:font typeface="Pangolin" panose="020B0604020202020204" charset="0"/>
      <p:regular r:id="rId34"/>
    </p:embeddedFont>
    <p:embeddedFont>
      <p:font typeface="Baloo 2" panose="020B0604020202020204" charset="0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F8BEEA-20DB-4208-AA95-B98E9F34AAB3}">
  <a:tblStyle styleId="{71F8BEEA-20DB-4208-AA95-B98E9F34AA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60"/>
  </p:normalViewPr>
  <p:slideViewPr>
    <p:cSldViewPr snapToGrid="0">
      <p:cViewPr varScale="1">
        <p:scale>
          <a:sx n="56" d="100"/>
          <a:sy n="56" d="100"/>
        </p:scale>
        <p:origin x="6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8695295fbd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8695295fbd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8833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8d033f30a9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8d033f30a9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8d033f30a9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8d033f30a9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8d033f30a9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8d033f30a9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8d033f30a9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8d033f30a9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8d1232f882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8d1232f882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8d1232f882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8d1232f882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8d033f30a9_0_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8d033f30a9_0_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8d1232f882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8d1232f882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8d1232f882_0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8d1232f882_0_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g8d170f10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8" name="Google Shape;1058;g8d170f10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g8d170f10cb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3" name="Google Shape;1423;g8d170f10cb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g8d170f10cb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8" name="Google Shape;1408;g8d170f10cb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g8d170f10cb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8" name="Google Shape;1408;g8d170f10cb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2362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8d170f10cb_0_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8d170f10cb_0_6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8c30da526c_2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8c30da526c_2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8695295fbd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8695295fbd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419293" y="10313"/>
            <a:ext cx="4725535" cy="29431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4547056" y="-30325"/>
            <a:ext cx="4624894" cy="28785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11" y="166696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-83050" y="1228675"/>
            <a:ext cx="9309944" cy="3209964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13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78" name="Google Shape;78;p1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220324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713100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3"/>
          </p:nvPr>
        </p:nvSpPr>
        <p:spPr>
          <a:xfrm>
            <a:off x="713100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4" hasCustomPrompt="1"/>
          </p:nvPr>
        </p:nvSpPr>
        <p:spPr>
          <a:xfrm>
            <a:off x="3185736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5"/>
          </p:nvPr>
        </p:nvSpPr>
        <p:spPr>
          <a:xfrm>
            <a:off x="2678513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6"/>
          </p:nvPr>
        </p:nvSpPr>
        <p:spPr>
          <a:xfrm>
            <a:off x="2678513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7" hasCustomPrompt="1"/>
          </p:nvPr>
        </p:nvSpPr>
        <p:spPr>
          <a:xfrm>
            <a:off x="51511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8"/>
          </p:nvPr>
        </p:nvSpPr>
        <p:spPr>
          <a:xfrm>
            <a:off x="46439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9"/>
          </p:nvPr>
        </p:nvSpPr>
        <p:spPr>
          <a:xfrm>
            <a:off x="46439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3" hasCustomPrompt="1"/>
          </p:nvPr>
        </p:nvSpPr>
        <p:spPr>
          <a:xfrm>
            <a:off x="71165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4"/>
          </p:nvPr>
        </p:nvSpPr>
        <p:spPr>
          <a:xfrm>
            <a:off x="66093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5"/>
          </p:nvPr>
        </p:nvSpPr>
        <p:spPr>
          <a:xfrm>
            <a:off x="66093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5576635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/>
          <p:nvPr/>
        </p:nvSpPr>
        <p:spPr>
          <a:xfrm rot="10800000">
            <a:off x="5673296" y="3007816"/>
            <a:ext cx="3498653" cy="217760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314827" y="202077"/>
            <a:ext cx="2726143" cy="2726143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28550" y="3810350"/>
            <a:ext cx="22860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124450" y="1476175"/>
            <a:ext cx="4892100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 rot="-5400000">
            <a:off x="1738995" y="1962780"/>
            <a:ext cx="5239300" cy="1217889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15"/>
          <p:cNvGrpSpPr/>
          <p:nvPr/>
        </p:nvGrpSpPr>
        <p:grpSpPr>
          <a:xfrm rot="-5400000">
            <a:off x="3960910" y="-36012"/>
            <a:ext cx="5156302" cy="5215522"/>
            <a:chOff x="-25" y="1390650"/>
            <a:chExt cx="9144000" cy="13501222"/>
          </a:xfrm>
        </p:grpSpPr>
        <p:sp>
          <p:nvSpPr>
            <p:cNvPr id="102" name="Google Shape;102;p1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-25" y="4209772"/>
              <a:ext cx="9144000" cy="1068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15"/>
          <p:cNvSpPr/>
          <p:nvPr/>
        </p:nvSpPr>
        <p:spPr>
          <a:xfrm rot="10800000" flipH="1">
            <a:off x="-5682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5"/>
          <p:cNvSpPr/>
          <p:nvPr/>
        </p:nvSpPr>
        <p:spPr>
          <a:xfrm rot="10800000" flipH="1">
            <a:off x="-65525" y="3156502"/>
            <a:ext cx="3394032" cy="205252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29079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 idx="2" hasCustomPrompt="1"/>
          </p:nvPr>
        </p:nvSpPr>
        <p:spPr>
          <a:xfrm>
            <a:off x="4804686" y="78731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1"/>
          </p:nvPr>
        </p:nvSpPr>
        <p:spPr>
          <a:xfrm>
            <a:off x="6007925" y="539375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3"/>
          </p:nvPr>
        </p:nvSpPr>
        <p:spPr>
          <a:xfrm>
            <a:off x="6007925" y="893699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 idx="4" hasCustomPrompt="1"/>
          </p:nvPr>
        </p:nvSpPr>
        <p:spPr>
          <a:xfrm>
            <a:off x="4804686" y="22859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5"/>
          </p:nvPr>
        </p:nvSpPr>
        <p:spPr>
          <a:xfrm>
            <a:off x="6007925" y="203803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6"/>
          </p:nvPr>
        </p:nvSpPr>
        <p:spPr>
          <a:xfrm>
            <a:off x="6007925" y="2392361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 idx="7" hasCustomPrompt="1"/>
          </p:nvPr>
        </p:nvSpPr>
        <p:spPr>
          <a:xfrm>
            <a:off x="4804686" y="3782350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8"/>
          </p:nvPr>
        </p:nvSpPr>
        <p:spPr>
          <a:xfrm>
            <a:off x="6007925" y="353441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9"/>
          </p:nvPr>
        </p:nvSpPr>
        <p:spPr>
          <a:xfrm>
            <a:off x="6007925" y="3888736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2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6"/>
          <p:cNvGrpSpPr/>
          <p:nvPr/>
        </p:nvGrpSpPr>
        <p:grpSpPr>
          <a:xfrm>
            <a:off x="3908852" y="-6500"/>
            <a:ext cx="5238124" cy="5156400"/>
            <a:chOff x="4003316" y="-6500"/>
            <a:chExt cx="5143484" cy="5156400"/>
          </a:xfrm>
        </p:grpSpPr>
        <p:sp>
          <p:nvSpPr>
            <p:cNvPr id="118" name="Google Shape;118;p16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 rot="-5400000">
              <a:off x="4820950" y="824050"/>
              <a:ext cx="5156400" cy="349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6"/>
          <p:cNvSpPr/>
          <p:nvPr/>
        </p:nvSpPr>
        <p:spPr>
          <a:xfrm rot="10800000">
            <a:off x="-28247" y="-38940"/>
            <a:ext cx="2734828" cy="1457120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713100" y="1298229"/>
            <a:ext cx="2807100" cy="19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1"/>
          </p:nvPr>
        </p:nvSpPr>
        <p:spPr>
          <a:xfrm>
            <a:off x="713100" y="3218572"/>
            <a:ext cx="28071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/>
          <p:nvPr/>
        </p:nvSpPr>
        <p:spPr>
          <a:xfrm flipH="1">
            <a:off x="-32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7"/>
          <p:cNvSpPr/>
          <p:nvPr/>
        </p:nvSpPr>
        <p:spPr>
          <a:xfrm rot="10800000" flipH="1">
            <a:off x="8216068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subTitle" idx="1"/>
          </p:nvPr>
        </p:nvSpPr>
        <p:spPr>
          <a:xfrm>
            <a:off x="1722975" y="1280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subTitle" idx="2"/>
          </p:nvPr>
        </p:nvSpPr>
        <p:spPr>
          <a:xfrm>
            <a:off x="1722975" y="1639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subTitle" idx="3"/>
          </p:nvPr>
        </p:nvSpPr>
        <p:spPr>
          <a:xfrm>
            <a:off x="5135025" y="1280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ubTitle" idx="4"/>
          </p:nvPr>
        </p:nvSpPr>
        <p:spPr>
          <a:xfrm>
            <a:off x="5135025" y="1639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subTitle" idx="5"/>
          </p:nvPr>
        </p:nvSpPr>
        <p:spPr>
          <a:xfrm>
            <a:off x="1722975" y="3158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ubTitle" idx="6"/>
          </p:nvPr>
        </p:nvSpPr>
        <p:spPr>
          <a:xfrm>
            <a:off x="1722975" y="3517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subTitle" idx="7"/>
          </p:nvPr>
        </p:nvSpPr>
        <p:spPr>
          <a:xfrm>
            <a:off x="5135025" y="3158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subTitle" idx="8"/>
          </p:nvPr>
        </p:nvSpPr>
        <p:spPr>
          <a:xfrm>
            <a:off x="5135025" y="3517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/>
          <p:nvPr/>
        </p:nvSpPr>
        <p:spPr>
          <a:xfrm rot="-5400000">
            <a:off x="3374330" y="-774600"/>
            <a:ext cx="2398120" cy="9251780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8"/>
          <p:cNvSpPr/>
          <p:nvPr/>
        </p:nvSpPr>
        <p:spPr>
          <a:xfrm rot="-5400000">
            <a:off x="3374368" y="-628988"/>
            <a:ext cx="2398120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8"/>
          <p:cNvSpPr/>
          <p:nvPr/>
        </p:nvSpPr>
        <p:spPr>
          <a:xfrm rot="-5400000">
            <a:off x="4141099" y="-4140994"/>
            <a:ext cx="858319" cy="9140317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subTitle" idx="1"/>
          </p:nvPr>
        </p:nvSpPr>
        <p:spPr>
          <a:xfrm>
            <a:off x="7131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subTitle" idx="2"/>
          </p:nvPr>
        </p:nvSpPr>
        <p:spPr>
          <a:xfrm>
            <a:off x="7131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ubTitle" idx="3"/>
          </p:nvPr>
        </p:nvSpPr>
        <p:spPr>
          <a:xfrm>
            <a:off x="33558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subTitle" idx="4"/>
          </p:nvPr>
        </p:nvSpPr>
        <p:spPr>
          <a:xfrm>
            <a:off x="33558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subTitle" idx="5"/>
          </p:nvPr>
        </p:nvSpPr>
        <p:spPr>
          <a:xfrm>
            <a:off x="59985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subTitle" idx="6"/>
          </p:nvPr>
        </p:nvSpPr>
        <p:spPr>
          <a:xfrm>
            <a:off x="59985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subTitle" idx="7"/>
          </p:nvPr>
        </p:nvSpPr>
        <p:spPr>
          <a:xfrm>
            <a:off x="7131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subTitle" idx="8"/>
          </p:nvPr>
        </p:nvSpPr>
        <p:spPr>
          <a:xfrm>
            <a:off x="7131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subTitle" idx="9"/>
          </p:nvPr>
        </p:nvSpPr>
        <p:spPr>
          <a:xfrm>
            <a:off x="33558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subTitle" idx="13"/>
          </p:nvPr>
        </p:nvSpPr>
        <p:spPr>
          <a:xfrm>
            <a:off x="33558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subTitle" idx="14"/>
          </p:nvPr>
        </p:nvSpPr>
        <p:spPr>
          <a:xfrm>
            <a:off x="59985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subTitle" idx="15"/>
          </p:nvPr>
        </p:nvSpPr>
        <p:spPr>
          <a:xfrm>
            <a:off x="59985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5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/>
          <p:nvPr/>
        </p:nvSpPr>
        <p:spPr>
          <a:xfrm flipH="1">
            <a:off x="6295635" y="1"/>
            <a:ext cx="2848365" cy="234584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title"/>
          </p:nvPr>
        </p:nvSpPr>
        <p:spPr>
          <a:xfrm>
            <a:off x="3840625" y="445025"/>
            <a:ext cx="459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subTitle" idx="1"/>
          </p:nvPr>
        </p:nvSpPr>
        <p:spPr>
          <a:xfrm>
            <a:off x="3266013" y="1403968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6" name="Google Shape;156;p19"/>
          <p:cNvSpPr txBox="1">
            <a:spLocks noGrp="1"/>
          </p:cNvSpPr>
          <p:nvPr>
            <p:ph type="subTitle" idx="2"/>
          </p:nvPr>
        </p:nvSpPr>
        <p:spPr>
          <a:xfrm>
            <a:off x="3266013" y="1766592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7" name="Google Shape;157;p19"/>
          <p:cNvSpPr txBox="1">
            <a:spLocks noGrp="1"/>
          </p:cNvSpPr>
          <p:nvPr>
            <p:ph type="subTitle" idx="3"/>
          </p:nvPr>
        </p:nvSpPr>
        <p:spPr>
          <a:xfrm>
            <a:off x="5720888" y="1403968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subTitle" idx="4"/>
          </p:nvPr>
        </p:nvSpPr>
        <p:spPr>
          <a:xfrm>
            <a:off x="5720888" y="1766592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subTitle" idx="5"/>
          </p:nvPr>
        </p:nvSpPr>
        <p:spPr>
          <a:xfrm>
            <a:off x="3980275" y="3221243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0" name="Google Shape;160;p19"/>
          <p:cNvSpPr txBox="1">
            <a:spLocks noGrp="1"/>
          </p:cNvSpPr>
          <p:nvPr>
            <p:ph type="subTitle" idx="6"/>
          </p:nvPr>
        </p:nvSpPr>
        <p:spPr>
          <a:xfrm>
            <a:off x="3980275" y="3579667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subTitle" idx="7"/>
          </p:nvPr>
        </p:nvSpPr>
        <p:spPr>
          <a:xfrm>
            <a:off x="6435150" y="3221243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subTitle" idx="8"/>
          </p:nvPr>
        </p:nvSpPr>
        <p:spPr>
          <a:xfrm>
            <a:off x="6435150" y="3579667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6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197" y="-6500"/>
            <a:ext cx="5192916" cy="51564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812436" y="14575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015675" y="1224516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015675" y="1578840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812436" y="262176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015675" y="239092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015675" y="2745252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812436" y="378593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015675" y="355510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015675" y="3909427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up">
  <p:cSld name="CUSTOM_7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/>
          <p:nvPr/>
        </p:nvSpPr>
        <p:spPr>
          <a:xfrm rot="10800000">
            <a:off x="7" y="-23"/>
            <a:ext cx="5896493" cy="310448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5623700" y="1337225"/>
            <a:ext cx="28071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subTitle" idx="1"/>
          </p:nvPr>
        </p:nvSpPr>
        <p:spPr>
          <a:xfrm>
            <a:off x="5623700" y="2379745"/>
            <a:ext cx="28071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1" name="Google Shape;181;p21"/>
          <p:cNvSpPr/>
          <p:nvPr/>
        </p:nvSpPr>
        <p:spPr>
          <a:xfrm rot="10800000">
            <a:off x="6576606" y="3556043"/>
            <a:ext cx="2580534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1"/>
          <p:cNvSpPr/>
          <p:nvPr/>
        </p:nvSpPr>
        <p:spPr>
          <a:xfrm rot="10800000">
            <a:off x="6646432" y="3613517"/>
            <a:ext cx="2525518" cy="157190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20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885200" y="3258300"/>
            <a:ext cx="5376600" cy="61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885200" y="3836918"/>
            <a:ext cx="53766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1824819" y="5333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rot="10800000">
            <a:off x="7543794" y="4385848"/>
            <a:ext cx="1600206" cy="776702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rot="10800000">
            <a:off x="7" y="5"/>
            <a:ext cx="2478918" cy="800095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 rot="10800000">
            <a:off x="-19040" y="-38088"/>
            <a:ext cx="2421765" cy="736563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13100" y="1017725"/>
            <a:ext cx="771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33" name="Google Shape;33;p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5"/>
          <p:cNvSpPr/>
          <p:nvPr/>
        </p:nvSpPr>
        <p:spPr>
          <a:xfrm rot="-688733">
            <a:off x="5453358" y="4569571"/>
            <a:ext cx="3692609" cy="351392"/>
          </a:xfrm>
          <a:custGeom>
            <a:avLst/>
            <a:gdLst/>
            <a:ahLst/>
            <a:cxnLst/>
            <a:rect l="l" t="t" r="r" b="b"/>
            <a:pathLst>
              <a:path w="17896" h="1703" fill="none" extrusionOk="0">
                <a:moveTo>
                  <a:pt x="17896" y="1465"/>
                </a:moveTo>
                <a:cubicBezTo>
                  <a:pt x="17622" y="762"/>
                  <a:pt x="17229" y="36"/>
                  <a:pt x="16776" y="24"/>
                </a:cubicBezTo>
                <a:cubicBezTo>
                  <a:pt x="16205" y="0"/>
                  <a:pt x="16074" y="1084"/>
                  <a:pt x="15360" y="1274"/>
                </a:cubicBezTo>
                <a:cubicBezTo>
                  <a:pt x="14550" y="1489"/>
                  <a:pt x="14240" y="274"/>
                  <a:pt x="13359" y="453"/>
                </a:cubicBezTo>
                <a:cubicBezTo>
                  <a:pt x="12621" y="596"/>
                  <a:pt x="12574" y="1524"/>
                  <a:pt x="11907" y="1572"/>
                </a:cubicBezTo>
                <a:cubicBezTo>
                  <a:pt x="11145" y="1632"/>
                  <a:pt x="10966" y="465"/>
                  <a:pt x="10157" y="393"/>
                </a:cubicBezTo>
                <a:cubicBezTo>
                  <a:pt x="9323" y="322"/>
                  <a:pt x="9192" y="1465"/>
                  <a:pt x="8275" y="1572"/>
                </a:cubicBezTo>
                <a:cubicBezTo>
                  <a:pt x="7240" y="1703"/>
                  <a:pt x="6978" y="274"/>
                  <a:pt x="5870" y="322"/>
                </a:cubicBezTo>
                <a:cubicBezTo>
                  <a:pt x="4882" y="358"/>
                  <a:pt x="4751" y="1489"/>
                  <a:pt x="3822" y="1429"/>
                </a:cubicBezTo>
                <a:cubicBezTo>
                  <a:pt x="2918" y="1382"/>
                  <a:pt x="2679" y="227"/>
                  <a:pt x="1739" y="131"/>
                </a:cubicBezTo>
                <a:cubicBezTo>
                  <a:pt x="1060" y="48"/>
                  <a:pt x="393" y="691"/>
                  <a:pt x="1" y="113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049732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1050613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3"/>
          </p:nvPr>
        </p:nvSpPr>
        <p:spPr>
          <a:xfrm>
            <a:off x="5286225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4"/>
          </p:nvPr>
        </p:nvSpPr>
        <p:spPr>
          <a:xfrm>
            <a:off x="5287125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 flipH="1">
            <a:off x="-41" y="4264970"/>
            <a:ext cx="1668641" cy="87852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 flipH="1">
            <a:off x="7226297" y="4"/>
            <a:ext cx="1917691" cy="119437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6981825" y="3445550"/>
            <a:ext cx="2162216" cy="169797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/>
          <p:nvPr/>
        </p:nvSpPr>
        <p:spPr>
          <a:xfrm flipH="1">
            <a:off x="-44" y="0"/>
            <a:ext cx="1762171" cy="5143530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952288" y="1422475"/>
            <a:ext cx="30267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4952288" y="1980125"/>
            <a:ext cx="3026700" cy="17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 rot="5400000">
            <a:off x="3040209" y="-2879854"/>
            <a:ext cx="3066412" cy="9225819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"/>
          <p:cNvSpPr/>
          <p:nvPr/>
        </p:nvSpPr>
        <p:spPr>
          <a:xfrm rot="5400000">
            <a:off x="3040216" y="-3040221"/>
            <a:ext cx="3066412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title" hasCustomPrompt="1"/>
          </p:nvPr>
        </p:nvSpPr>
        <p:spPr>
          <a:xfrm>
            <a:off x="713100" y="1063088"/>
            <a:ext cx="7717500" cy="12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" name="Google Shape;73;p11"/>
          <p:cNvSpPr txBox="1">
            <a:spLocks noGrp="1"/>
          </p:cNvSpPr>
          <p:nvPr>
            <p:ph type="subTitle" idx="1"/>
          </p:nvPr>
        </p:nvSpPr>
        <p:spPr>
          <a:xfrm>
            <a:off x="1608925" y="3442800"/>
            <a:ext cx="5925300" cy="11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84693" y="2596086"/>
            <a:ext cx="5376600" cy="612600"/>
          </a:xfrm>
        </p:spPr>
        <p:txBody>
          <a:bodyPr/>
          <a:lstStyle/>
          <a:p>
            <a:r>
              <a:rPr lang="en-US" dirty="0" smtClean="0"/>
              <a:t>Evolve 2C</a:t>
            </a:r>
            <a:br>
              <a:rPr lang="en-US" dirty="0" smtClean="0"/>
            </a:br>
            <a:r>
              <a:rPr lang="en-US" dirty="0" smtClean="0"/>
              <a:t>10.2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73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5252"/>
            <a:ext cx="9144000" cy="30830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9200"/>
            <a:ext cx="9144000" cy="4711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1992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200"/>
            <a:ext cx="9144000" cy="4711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2415"/>
            <a:ext cx="9144000" cy="3062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1992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12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3176"/>
            <a:ext cx="9144000" cy="1362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13176"/>
            <a:ext cx="9144000" cy="1362219"/>
          </a:xfrm>
          <a:prstGeom prst="rect">
            <a:avLst/>
          </a:prstGeom>
        </p:spPr>
      </p:pic>
      <p:pic>
        <p:nvPicPr>
          <p:cNvPr id="3" name="Track 2.31 [EV_SB2_U10_p100_Ex2B-C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685565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4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4369"/>
            <a:ext cx="9144000" cy="40888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4369"/>
            <a:ext cx="9144000" cy="40888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  <p:pic>
        <p:nvPicPr>
          <p:cNvPr id="4" name="Track 2.31 [EV_SB2_U10_p100_Ex2B-C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44279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4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4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35421"/>
            <a:ext cx="9144000" cy="13097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97355"/>
            <a:ext cx="9144000" cy="136221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644"/>
            <a:ext cx="9144000" cy="3858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09976"/>
            <a:ext cx="9144000" cy="36980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1992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6644"/>
            <a:ext cx="9144000" cy="3858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09976"/>
            <a:ext cx="9144000" cy="3698076"/>
          </a:xfrm>
          <a:prstGeom prst="rect">
            <a:avLst/>
          </a:prstGeom>
        </p:spPr>
      </p:pic>
      <p:pic>
        <p:nvPicPr>
          <p:cNvPr id="6" name="Track 2.31 [EV_SB2_U10_p100_Ex2B-C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4478392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5542"/>
            <a:ext cx="639266" cy="621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4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1110"/>
            <a:ext cx="9144000" cy="19428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07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3748"/>
            <a:ext cx="9144000" cy="37556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3681"/>
            <a:ext cx="9144000" cy="5734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3405"/>
            <a:ext cx="9144000" cy="36232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504950"/>
            <a:ext cx="6400800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4381"/>
            <a:ext cx="9144000" cy="4769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75445"/>
            <a:ext cx="9144000" cy="20279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1992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4381"/>
            <a:ext cx="9144000" cy="4769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0" y="1178868"/>
            <a:ext cx="9141940" cy="33579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683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1559"/>
            <a:ext cx="9144000" cy="32915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4381"/>
            <a:ext cx="9144000" cy="4769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1836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4" y="910318"/>
            <a:ext cx="9120349" cy="29069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9647"/>
            <a:ext cx="9144000" cy="34080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9683"/>
            <a:ext cx="9144000" cy="26549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3_42176_EV_SB2_U10_p101_CAI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5942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1992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195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95375"/>
            <a:ext cx="9144000" cy="10716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85992"/>
            <a:ext cx="9144000" cy="15331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196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4594210"/>
          </a:xfrm>
          <a:prstGeom prst="rect">
            <a:avLst/>
          </a:prstGeom>
        </p:spPr>
      </p:pic>
      <p:pic>
        <p:nvPicPr>
          <p:cNvPr id="3" name="Track 2.30 [EV_SB2_U10_p100_Ex1A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5339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3900"/>
            <a:ext cx="639266" cy="621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520" y="0"/>
            <a:ext cx="573698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6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466"/>
            <a:ext cx="9144000" cy="6067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1966"/>
            <a:ext cx="9144000" cy="36792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549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53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6175"/>
            <a:ext cx="9144000" cy="30694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9200"/>
            <a:ext cx="9144000" cy="4711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6103"/>
            <a:ext cx="9144000" cy="33716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1992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9200"/>
            <a:ext cx="9144000" cy="4711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1952"/>
            <a:ext cx="9144000" cy="33558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7755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FE7575"/>
      </a:dk2>
      <a:lt2>
        <a:srgbClr val="E3E7EA"/>
      </a:lt2>
      <a:accent1>
        <a:srgbClr val="C7EEB7"/>
      </a:accent1>
      <a:accent2>
        <a:srgbClr val="B2E49E"/>
      </a:accent2>
      <a:accent3>
        <a:srgbClr val="FFCC62"/>
      </a:accent3>
      <a:accent4>
        <a:srgbClr val="FDAF5E"/>
      </a:accent4>
      <a:accent5>
        <a:srgbClr val="E5F59F"/>
      </a:accent5>
      <a:accent6>
        <a:srgbClr val="5AB185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</Words>
  <Application>Microsoft Office PowerPoint</Application>
  <PresentationFormat>On-screen Show (16:9)</PresentationFormat>
  <Paragraphs>1</Paragraphs>
  <Slides>31</Slides>
  <Notes>25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Roboto Condensed Light</vt:lpstr>
      <vt:lpstr>Pangolin</vt:lpstr>
      <vt:lpstr>Arial</vt:lpstr>
      <vt:lpstr>Baloo 2</vt:lpstr>
      <vt:lpstr>English Vocabulary Workshop by Slidesgo</vt:lpstr>
      <vt:lpstr>Evolve 2C 10.2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2C Session </dc:title>
  <cp:lastModifiedBy>Admin</cp:lastModifiedBy>
  <cp:revision>10</cp:revision>
  <dcterms:modified xsi:type="dcterms:W3CDTF">2023-07-23T07:28:10Z</dcterms:modified>
</cp:coreProperties>
</file>