
<file path=[Content_Types].xml><?xml version="1.0" encoding="utf-8"?>
<Types xmlns="http://schemas.openxmlformats.org/package/2006/content-types">
  <Default Extension="png" ContentType="image/png"/>
  <Default Extension="mp3" ContentType="audio/m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2" r:id="rId1"/>
  </p:sldMasterIdLst>
  <p:notesMasterIdLst>
    <p:notesMasterId r:id="rId28"/>
  </p:notesMasterIdLst>
  <p:sldIdLst>
    <p:sldId id="291" r:id="rId2"/>
    <p:sldId id="256" r:id="rId3"/>
    <p:sldId id="286" r:id="rId4"/>
    <p:sldId id="257" r:id="rId5"/>
    <p:sldId id="292" r:id="rId6"/>
    <p:sldId id="284" r:id="rId7"/>
    <p:sldId id="283" r:id="rId8"/>
    <p:sldId id="258" r:id="rId9"/>
    <p:sldId id="259" r:id="rId10"/>
    <p:sldId id="260" r:id="rId11"/>
    <p:sldId id="285" r:id="rId12"/>
    <p:sldId id="280" r:id="rId13"/>
    <p:sldId id="261" r:id="rId14"/>
    <p:sldId id="262" r:id="rId15"/>
    <p:sldId id="266" r:id="rId16"/>
    <p:sldId id="263" r:id="rId17"/>
    <p:sldId id="264" r:id="rId18"/>
    <p:sldId id="267" r:id="rId19"/>
    <p:sldId id="290" r:id="rId20"/>
    <p:sldId id="268" r:id="rId21"/>
    <p:sldId id="269" r:id="rId22"/>
    <p:sldId id="271" r:id="rId23"/>
    <p:sldId id="270" r:id="rId24"/>
    <p:sldId id="272" r:id="rId25"/>
    <p:sldId id="273" r:id="rId26"/>
    <p:sldId id="293" r:id="rId27"/>
  </p:sldIdLst>
  <p:sldSz cx="9144000" cy="5143500" type="screen16x9"/>
  <p:notesSz cx="6858000" cy="9144000"/>
  <p:embeddedFontLst>
    <p:embeddedFont>
      <p:font typeface="Pangolin" panose="020B0604020202020204" charset="0"/>
      <p:regular r:id="rId29"/>
    </p:embeddedFont>
    <p:embeddedFont>
      <p:font typeface="Baloo 2" panose="020B0604020202020204" charset="0"/>
      <p:regular r:id="rId30"/>
      <p:bold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1F8BEEA-20DB-4208-AA95-B98E9F34AAB3}">
  <a:tblStyle styleId="{71F8BEEA-20DB-4208-AA95-B98E9F34AAB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6" d="100"/>
          <a:sy n="56" d="100"/>
        </p:scale>
        <p:origin x="72" y="6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91c7d10726_8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91c7d10726_8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g8d033f30a9_0_1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5" name="Google Shape;575;g8d033f30a9_0_1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g8ea834136d_0_1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1" name="Google Shape;431;g8ea834136d_0_1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g8ea834136d_0_2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9" name="Google Shape;469;g8ea834136d_0_2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Google Shape;617;g8d033f30a9_0_3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8" name="Google Shape;618;g8d033f30a9_0_3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Google Shape;674;g8d033f30a9_0_6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5" name="Google Shape;675;g8d033f30a9_0_6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" name="Google Shape;729;g8d033f30a9_0_7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0" name="Google Shape;730;g8d033f30a9_0_7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" name="Google Shape;806;g8d1232f882_0_1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7" name="Google Shape;807;g8d1232f882_0_1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" name="Google Shape;757;g8d033f30a9_0_8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8" name="Google Shape;758;g8d033f30a9_0_8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8" name="Google Shape;888;g8d1232f882_0_3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9" name="Google Shape;889;g8d1232f882_0_3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" name="Google Shape;942;g8d1232f882_0_5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3" name="Google Shape;943;g8d1232f882_0_5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8c30da526c_0_5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" name="Google Shape;283;g8c30da526c_0_5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" name="Google Shape;942;g8d1232f882_0_5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3" name="Google Shape;943;g8d1232f882_0_5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19830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8c30da526c_0_5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" name="Google Shape;283;g8c30da526c_0_5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268699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8c30da526c_0_7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9" name="Google Shape;299;g8c30da526c_0_7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g8c30da526c_0_8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6" name="Google Shape;336;g8c30da526c_0_8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g8c30da526c_2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9" name="Google Shape;359;g8c30da526c_2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6" name="Google Shape;1496;g8d170f10cb_0_6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7" name="Google Shape;1497;g8d170f10cb_0_6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g8c30da526c_2_2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2" name="Google Shape;382;g8c30da526c_2_2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g8695295fbd_1_2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0" name="Google Shape;400;g8695295fbd_1_2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4419293" y="10313"/>
            <a:ext cx="4725535" cy="2943187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 flipH="1">
            <a:off x="4547056" y="-30325"/>
            <a:ext cx="4624894" cy="2878584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" name="Google Shape;13;p2"/>
          <p:cNvGrpSpPr/>
          <p:nvPr/>
        </p:nvGrpSpPr>
        <p:grpSpPr>
          <a:xfrm rot="10800000" flipH="1">
            <a:off x="11" y="1666968"/>
            <a:ext cx="10175022" cy="3480512"/>
            <a:chOff x="1367050" y="3059225"/>
            <a:chExt cx="1407100" cy="848450"/>
          </a:xfrm>
        </p:grpSpPr>
        <p:sp>
          <p:nvSpPr>
            <p:cNvPr id="14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Pangolin"/>
                <a:ea typeface="Pangolin"/>
                <a:cs typeface="Pangolin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3"/>
          <p:cNvSpPr/>
          <p:nvPr/>
        </p:nvSpPr>
        <p:spPr>
          <a:xfrm>
            <a:off x="-83050" y="1228675"/>
            <a:ext cx="9309944" cy="3209964"/>
          </a:xfrm>
          <a:custGeom>
            <a:avLst/>
            <a:gdLst/>
            <a:ahLst/>
            <a:cxnLst/>
            <a:rect l="l" t="t" r="r" b="b"/>
            <a:pathLst>
              <a:path w="48078" h="17253" extrusionOk="0">
                <a:moveTo>
                  <a:pt x="24551" y="0"/>
                </a:moveTo>
                <a:cubicBezTo>
                  <a:pt x="19562" y="0"/>
                  <a:pt x="12918" y="5739"/>
                  <a:pt x="7775" y="5942"/>
                </a:cubicBezTo>
                <a:cubicBezTo>
                  <a:pt x="7443" y="5956"/>
                  <a:pt x="7121" y="5962"/>
                  <a:pt x="6809" y="5962"/>
                </a:cubicBezTo>
                <a:cubicBezTo>
                  <a:pt x="2312" y="5962"/>
                  <a:pt x="0" y="4608"/>
                  <a:pt x="0" y="4608"/>
                </a:cubicBezTo>
                <a:lnTo>
                  <a:pt x="0" y="17253"/>
                </a:lnTo>
                <a:lnTo>
                  <a:pt x="48077" y="17253"/>
                </a:lnTo>
                <a:lnTo>
                  <a:pt x="48077" y="3727"/>
                </a:lnTo>
                <a:cubicBezTo>
                  <a:pt x="48077" y="3727"/>
                  <a:pt x="46378" y="2205"/>
                  <a:pt x="44452" y="2205"/>
                </a:cubicBezTo>
                <a:cubicBezTo>
                  <a:pt x="44320" y="2205"/>
                  <a:pt x="44187" y="2212"/>
                  <a:pt x="44053" y="2227"/>
                </a:cubicBezTo>
                <a:cubicBezTo>
                  <a:pt x="41970" y="2465"/>
                  <a:pt x="40076" y="4275"/>
                  <a:pt x="36278" y="4870"/>
                </a:cubicBezTo>
                <a:cubicBezTo>
                  <a:pt x="36082" y="4901"/>
                  <a:pt x="35888" y="4915"/>
                  <a:pt x="35696" y="4915"/>
                </a:cubicBezTo>
                <a:cubicBezTo>
                  <a:pt x="32171" y="4915"/>
                  <a:pt x="29282" y="0"/>
                  <a:pt x="24551" y="0"/>
                </a:cubicBezTo>
                <a:close/>
              </a:path>
            </a:pathLst>
          </a:custGeom>
          <a:noFill/>
          <a:ln w="28575" cap="flat" cmpd="sng">
            <a:solidFill>
              <a:schemeClr val="accent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7" name="Google Shape;77;p13"/>
          <p:cNvGrpSpPr/>
          <p:nvPr/>
        </p:nvGrpSpPr>
        <p:grpSpPr>
          <a:xfrm>
            <a:off x="-25" y="1390650"/>
            <a:ext cx="9144000" cy="3752700"/>
            <a:chOff x="-25" y="1390650"/>
            <a:chExt cx="9144000" cy="3752700"/>
          </a:xfrm>
        </p:grpSpPr>
        <p:sp>
          <p:nvSpPr>
            <p:cNvPr id="78" name="Google Shape;78;p13"/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13"/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0" name="Google Shape;80;p13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3"/>
          <p:cNvSpPr txBox="1">
            <a:spLocks noGrp="1"/>
          </p:cNvSpPr>
          <p:nvPr>
            <p:ph type="title" idx="2" hasCustomPrompt="1"/>
          </p:nvPr>
        </p:nvSpPr>
        <p:spPr>
          <a:xfrm>
            <a:off x="1220324" y="1840488"/>
            <a:ext cx="7497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82" name="Google Shape;82;p13"/>
          <p:cNvSpPr txBox="1">
            <a:spLocks noGrp="1"/>
          </p:cNvSpPr>
          <p:nvPr>
            <p:ph type="subTitle" idx="1"/>
          </p:nvPr>
        </p:nvSpPr>
        <p:spPr>
          <a:xfrm>
            <a:off x="713100" y="3043200"/>
            <a:ext cx="1819800" cy="44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subTitle" idx="3"/>
          </p:nvPr>
        </p:nvSpPr>
        <p:spPr>
          <a:xfrm>
            <a:off x="713100" y="3390942"/>
            <a:ext cx="1819800" cy="98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84" name="Google Shape;84;p13"/>
          <p:cNvSpPr txBox="1">
            <a:spLocks noGrp="1"/>
          </p:cNvSpPr>
          <p:nvPr>
            <p:ph type="title" idx="4" hasCustomPrompt="1"/>
          </p:nvPr>
        </p:nvSpPr>
        <p:spPr>
          <a:xfrm>
            <a:off x="3185736" y="1840488"/>
            <a:ext cx="7497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85" name="Google Shape;85;p13"/>
          <p:cNvSpPr txBox="1">
            <a:spLocks noGrp="1"/>
          </p:cNvSpPr>
          <p:nvPr>
            <p:ph type="subTitle" idx="5"/>
          </p:nvPr>
        </p:nvSpPr>
        <p:spPr>
          <a:xfrm>
            <a:off x="2678513" y="3043200"/>
            <a:ext cx="1819800" cy="44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subTitle" idx="6"/>
          </p:nvPr>
        </p:nvSpPr>
        <p:spPr>
          <a:xfrm>
            <a:off x="2678513" y="3390942"/>
            <a:ext cx="1819800" cy="98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title" idx="7" hasCustomPrompt="1"/>
          </p:nvPr>
        </p:nvSpPr>
        <p:spPr>
          <a:xfrm>
            <a:off x="5151149" y="1840488"/>
            <a:ext cx="7497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88" name="Google Shape;88;p13"/>
          <p:cNvSpPr txBox="1">
            <a:spLocks noGrp="1"/>
          </p:cNvSpPr>
          <p:nvPr>
            <p:ph type="subTitle" idx="8"/>
          </p:nvPr>
        </p:nvSpPr>
        <p:spPr>
          <a:xfrm>
            <a:off x="4643925" y="3043200"/>
            <a:ext cx="1819800" cy="44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89" name="Google Shape;89;p13"/>
          <p:cNvSpPr txBox="1">
            <a:spLocks noGrp="1"/>
          </p:cNvSpPr>
          <p:nvPr>
            <p:ph type="subTitle" idx="9"/>
          </p:nvPr>
        </p:nvSpPr>
        <p:spPr>
          <a:xfrm>
            <a:off x="4643925" y="3390942"/>
            <a:ext cx="1819800" cy="98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90" name="Google Shape;90;p13"/>
          <p:cNvSpPr txBox="1">
            <a:spLocks noGrp="1"/>
          </p:cNvSpPr>
          <p:nvPr>
            <p:ph type="title" idx="13" hasCustomPrompt="1"/>
          </p:nvPr>
        </p:nvSpPr>
        <p:spPr>
          <a:xfrm>
            <a:off x="7116549" y="1840488"/>
            <a:ext cx="7497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91" name="Google Shape;91;p13"/>
          <p:cNvSpPr txBox="1">
            <a:spLocks noGrp="1"/>
          </p:cNvSpPr>
          <p:nvPr>
            <p:ph type="subTitle" idx="14"/>
          </p:nvPr>
        </p:nvSpPr>
        <p:spPr>
          <a:xfrm>
            <a:off x="6609325" y="3043200"/>
            <a:ext cx="1819800" cy="44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92" name="Google Shape;92;p13"/>
          <p:cNvSpPr txBox="1">
            <a:spLocks noGrp="1"/>
          </p:cNvSpPr>
          <p:nvPr>
            <p:ph type="subTitle" idx="15"/>
          </p:nvPr>
        </p:nvSpPr>
        <p:spPr>
          <a:xfrm>
            <a:off x="6609325" y="3390942"/>
            <a:ext cx="1819800" cy="98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1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4"/>
          <p:cNvSpPr/>
          <p:nvPr/>
        </p:nvSpPr>
        <p:spPr>
          <a:xfrm rot="10800000">
            <a:off x="5576635" y="2928208"/>
            <a:ext cx="3574798" cy="2226476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14"/>
          <p:cNvSpPr/>
          <p:nvPr/>
        </p:nvSpPr>
        <p:spPr>
          <a:xfrm rot="10800000">
            <a:off x="5673296" y="3007816"/>
            <a:ext cx="3498653" cy="2177609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6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14"/>
          <p:cNvSpPr/>
          <p:nvPr/>
        </p:nvSpPr>
        <p:spPr>
          <a:xfrm>
            <a:off x="314827" y="202077"/>
            <a:ext cx="2726143" cy="2726143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3428550" y="3810350"/>
            <a:ext cx="2286000" cy="44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98" name="Google Shape;98;p14"/>
          <p:cNvSpPr txBox="1">
            <a:spLocks noGrp="1"/>
          </p:cNvSpPr>
          <p:nvPr>
            <p:ph type="subTitle" idx="1"/>
          </p:nvPr>
        </p:nvSpPr>
        <p:spPr>
          <a:xfrm>
            <a:off x="2124450" y="1476175"/>
            <a:ext cx="4892100" cy="198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2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5"/>
          <p:cNvSpPr/>
          <p:nvPr/>
        </p:nvSpPr>
        <p:spPr>
          <a:xfrm rot="-5400000">
            <a:off x="1738995" y="1962780"/>
            <a:ext cx="5239300" cy="1217889"/>
          </a:xfrm>
          <a:custGeom>
            <a:avLst/>
            <a:gdLst/>
            <a:ahLst/>
            <a:cxnLst/>
            <a:rect l="l" t="t" r="r" b="b"/>
            <a:pathLst>
              <a:path w="48078" h="17253" extrusionOk="0">
                <a:moveTo>
                  <a:pt x="24551" y="0"/>
                </a:moveTo>
                <a:cubicBezTo>
                  <a:pt x="19562" y="0"/>
                  <a:pt x="12918" y="5739"/>
                  <a:pt x="7775" y="5942"/>
                </a:cubicBezTo>
                <a:cubicBezTo>
                  <a:pt x="7443" y="5956"/>
                  <a:pt x="7121" y="5962"/>
                  <a:pt x="6809" y="5962"/>
                </a:cubicBezTo>
                <a:cubicBezTo>
                  <a:pt x="2312" y="5962"/>
                  <a:pt x="0" y="4608"/>
                  <a:pt x="0" y="4608"/>
                </a:cubicBezTo>
                <a:lnTo>
                  <a:pt x="0" y="17253"/>
                </a:lnTo>
                <a:lnTo>
                  <a:pt x="48077" y="17253"/>
                </a:lnTo>
                <a:lnTo>
                  <a:pt x="48077" y="3727"/>
                </a:lnTo>
                <a:cubicBezTo>
                  <a:pt x="48077" y="3727"/>
                  <a:pt x="46378" y="2205"/>
                  <a:pt x="44452" y="2205"/>
                </a:cubicBezTo>
                <a:cubicBezTo>
                  <a:pt x="44320" y="2205"/>
                  <a:pt x="44187" y="2212"/>
                  <a:pt x="44053" y="2227"/>
                </a:cubicBezTo>
                <a:cubicBezTo>
                  <a:pt x="41970" y="2465"/>
                  <a:pt x="40076" y="4275"/>
                  <a:pt x="36278" y="4870"/>
                </a:cubicBezTo>
                <a:cubicBezTo>
                  <a:pt x="36082" y="4901"/>
                  <a:pt x="35888" y="4915"/>
                  <a:pt x="35696" y="4915"/>
                </a:cubicBezTo>
                <a:cubicBezTo>
                  <a:pt x="32171" y="4915"/>
                  <a:pt x="29282" y="0"/>
                  <a:pt x="24551" y="0"/>
                </a:cubicBezTo>
                <a:close/>
              </a:path>
            </a:pathLst>
          </a:custGeom>
          <a:noFill/>
          <a:ln w="28575" cap="flat" cmpd="sng">
            <a:solidFill>
              <a:schemeClr val="accent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1" name="Google Shape;101;p15"/>
          <p:cNvGrpSpPr/>
          <p:nvPr/>
        </p:nvGrpSpPr>
        <p:grpSpPr>
          <a:xfrm rot="-5400000">
            <a:off x="3960910" y="-36012"/>
            <a:ext cx="5156302" cy="5215522"/>
            <a:chOff x="-25" y="1390650"/>
            <a:chExt cx="9144000" cy="13501222"/>
          </a:xfrm>
        </p:grpSpPr>
        <p:sp>
          <p:nvSpPr>
            <p:cNvPr id="102" name="Google Shape;102;p15"/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15"/>
            <p:cNvSpPr/>
            <p:nvPr/>
          </p:nvSpPr>
          <p:spPr>
            <a:xfrm>
              <a:off x="-25" y="4209772"/>
              <a:ext cx="9144000" cy="10682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4" name="Google Shape;104;p15"/>
          <p:cNvSpPr/>
          <p:nvPr/>
        </p:nvSpPr>
        <p:spPr>
          <a:xfrm rot="10800000" flipH="1">
            <a:off x="-5682" y="2928208"/>
            <a:ext cx="3574798" cy="2226476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15"/>
          <p:cNvSpPr/>
          <p:nvPr/>
        </p:nvSpPr>
        <p:spPr>
          <a:xfrm rot="10800000" flipH="1">
            <a:off x="-65525" y="3156502"/>
            <a:ext cx="3394032" cy="2052523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6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15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2907900" cy="10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15"/>
          <p:cNvSpPr txBox="1">
            <a:spLocks noGrp="1"/>
          </p:cNvSpPr>
          <p:nvPr>
            <p:ph type="title" idx="2" hasCustomPrompt="1"/>
          </p:nvPr>
        </p:nvSpPr>
        <p:spPr>
          <a:xfrm>
            <a:off x="4804686" y="787313"/>
            <a:ext cx="7497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108" name="Google Shape;108;p15"/>
          <p:cNvSpPr txBox="1">
            <a:spLocks noGrp="1"/>
          </p:cNvSpPr>
          <p:nvPr>
            <p:ph type="subTitle" idx="1"/>
          </p:nvPr>
        </p:nvSpPr>
        <p:spPr>
          <a:xfrm>
            <a:off x="6007925" y="539375"/>
            <a:ext cx="2423100" cy="44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09" name="Google Shape;109;p15"/>
          <p:cNvSpPr txBox="1">
            <a:spLocks noGrp="1"/>
          </p:cNvSpPr>
          <p:nvPr>
            <p:ph type="subTitle" idx="3"/>
          </p:nvPr>
        </p:nvSpPr>
        <p:spPr>
          <a:xfrm>
            <a:off x="6007925" y="893699"/>
            <a:ext cx="2423100" cy="71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10" name="Google Shape;110;p15"/>
          <p:cNvSpPr txBox="1">
            <a:spLocks noGrp="1"/>
          </p:cNvSpPr>
          <p:nvPr>
            <p:ph type="title" idx="4" hasCustomPrompt="1"/>
          </p:nvPr>
        </p:nvSpPr>
        <p:spPr>
          <a:xfrm>
            <a:off x="4804686" y="2285975"/>
            <a:ext cx="7497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111" name="Google Shape;111;p15"/>
          <p:cNvSpPr txBox="1">
            <a:spLocks noGrp="1"/>
          </p:cNvSpPr>
          <p:nvPr>
            <p:ph type="subTitle" idx="5"/>
          </p:nvPr>
        </p:nvSpPr>
        <p:spPr>
          <a:xfrm>
            <a:off x="6007925" y="2038038"/>
            <a:ext cx="2423100" cy="44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12" name="Google Shape;112;p15"/>
          <p:cNvSpPr txBox="1">
            <a:spLocks noGrp="1"/>
          </p:cNvSpPr>
          <p:nvPr>
            <p:ph type="subTitle" idx="6"/>
          </p:nvPr>
        </p:nvSpPr>
        <p:spPr>
          <a:xfrm>
            <a:off x="6007925" y="2392361"/>
            <a:ext cx="2423100" cy="71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13" name="Google Shape;113;p15"/>
          <p:cNvSpPr txBox="1">
            <a:spLocks noGrp="1"/>
          </p:cNvSpPr>
          <p:nvPr>
            <p:ph type="title" idx="7" hasCustomPrompt="1"/>
          </p:nvPr>
        </p:nvSpPr>
        <p:spPr>
          <a:xfrm>
            <a:off x="4804686" y="3782350"/>
            <a:ext cx="7497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114" name="Google Shape;114;p15"/>
          <p:cNvSpPr txBox="1">
            <a:spLocks noGrp="1"/>
          </p:cNvSpPr>
          <p:nvPr>
            <p:ph type="subTitle" idx="8"/>
          </p:nvPr>
        </p:nvSpPr>
        <p:spPr>
          <a:xfrm>
            <a:off x="6007925" y="3534413"/>
            <a:ext cx="2423100" cy="44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15" name="Google Shape;115;p15"/>
          <p:cNvSpPr txBox="1">
            <a:spLocks noGrp="1"/>
          </p:cNvSpPr>
          <p:nvPr>
            <p:ph type="subTitle" idx="9"/>
          </p:nvPr>
        </p:nvSpPr>
        <p:spPr>
          <a:xfrm>
            <a:off x="6007925" y="3888736"/>
            <a:ext cx="2423100" cy="71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 2">
  <p:cSld name="CUSTOM_2_1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" name="Google Shape;117;p16"/>
          <p:cNvGrpSpPr/>
          <p:nvPr/>
        </p:nvGrpSpPr>
        <p:grpSpPr>
          <a:xfrm>
            <a:off x="3908852" y="-6500"/>
            <a:ext cx="5238124" cy="5156400"/>
            <a:chOff x="4003316" y="-6500"/>
            <a:chExt cx="5143484" cy="5156400"/>
          </a:xfrm>
        </p:grpSpPr>
        <p:sp>
          <p:nvSpPr>
            <p:cNvPr id="118" name="Google Shape;118;p16"/>
            <p:cNvSpPr/>
            <p:nvPr/>
          </p:nvSpPr>
          <p:spPr>
            <a:xfrm rot="-5400000">
              <a:off x="2250685" y="1746286"/>
              <a:ext cx="5156245" cy="1650983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16"/>
            <p:cNvSpPr/>
            <p:nvPr/>
          </p:nvSpPr>
          <p:spPr>
            <a:xfrm rot="-5400000">
              <a:off x="4820950" y="824050"/>
              <a:ext cx="5156400" cy="34953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0" name="Google Shape;120;p16"/>
          <p:cNvSpPr/>
          <p:nvPr/>
        </p:nvSpPr>
        <p:spPr>
          <a:xfrm rot="10800000">
            <a:off x="-28247" y="-38940"/>
            <a:ext cx="2734828" cy="1457120"/>
          </a:xfrm>
          <a:custGeom>
            <a:avLst/>
            <a:gdLst/>
            <a:ahLst/>
            <a:cxnLst/>
            <a:rect l="l" t="t" r="r" b="b"/>
            <a:pathLst>
              <a:path w="38136" h="29948" extrusionOk="0">
                <a:moveTo>
                  <a:pt x="37163" y="0"/>
                </a:moveTo>
                <a:cubicBezTo>
                  <a:pt x="36732" y="0"/>
                  <a:pt x="36166" y="151"/>
                  <a:pt x="35481" y="658"/>
                </a:cubicBezTo>
                <a:cubicBezTo>
                  <a:pt x="33778" y="1908"/>
                  <a:pt x="33707" y="6147"/>
                  <a:pt x="31147" y="6992"/>
                </a:cubicBezTo>
                <a:cubicBezTo>
                  <a:pt x="30908" y="7072"/>
                  <a:pt x="30643" y="7108"/>
                  <a:pt x="30357" y="7108"/>
                </a:cubicBezTo>
                <a:cubicBezTo>
                  <a:pt x="28146" y="7108"/>
                  <a:pt x="24643" y="4988"/>
                  <a:pt x="21393" y="4988"/>
                </a:cubicBezTo>
                <a:cubicBezTo>
                  <a:pt x="20568" y="4988"/>
                  <a:pt x="19758" y="5125"/>
                  <a:pt x="18991" y="5468"/>
                </a:cubicBezTo>
                <a:cubicBezTo>
                  <a:pt x="14800" y="7337"/>
                  <a:pt x="16431" y="14755"/>
                  <a:pt x="13407" y="17934"/>
                </a:cubicBezTo>
                <a:cubicBezTo>
                  <a:pt x="10382" y="21113"/>
                  <a:pt x="8525" y="20803"/>
                  <a:pt x="4417" y="22351"/>
                </a:cubicBezTo>
                <a:cubicBezTo>
                  <a:pt x="416" y="23859"/>
                  <a:pt x="19" y="29638"/>
                  <a:pt x="1" y="29935"/>
                </a:cubicBezTo>
                <a:lnTo>
                  <a:pt x="38136" y="29935"/>
                </a:lnTo>
                <a:lnTo>
                  <a:pt x="38136" y="325"/>
                </a:lnTo>
                <a:cubicBezTo>
                  <a:pt x="38136" y="325"/>
                  <a:pt x="37795" y="0"/>
                  <a:pt x="37163" y="0"/>
                </a:cubicBezTo>
                <a:close/>
                <a:moveTo>
                  <a:pt x="0" y="29935"/>
                </a:moveTo>
                <a:lnTo>
                  <a:pt x="0" y="29947"/>
                </a:lnTo>
                <a:cubicBezTo>
                  <a:pt x="0" y="29947"/>
                  <a:pt x="0" y="29943"/>
                  <a:pt x="1" y="29935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16"/>
          <p:cNvSpPr txBox="1">
            <a:spLocks noGrp="1"/>
          </p:cNvSpPr>
          <p:nvPr>
            <p:ph type="title"/>
          </p:nvPr>
        </p:nvSpPr>
        <p:spPr>
          <a:xfrm>
            <a:off x="713100" y="1298229"/>
            <a:ext cx="2807100" cy="192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16"/>
          <p:cNvSpPr txBox="1">
            <a:spLocks noGrp="1"/>
          </p:cNvSpPr>
          <p:nvPr>
            <p:ph type="subTitle" idx="1"/>
          </p:nvPr>
        </p:nvSpPr>
        <p:spPr>
          <a:xfrm>
            <a:off x="713100" y="3218572"/>
            <a:ext cx="2807100" cy="68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3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7"/>
          <p:cNvSpPr/>
          <p:nvPr/>
        </p:nvSpPr>
        <p:spPr>
          <a:xfrm flipH="1">
            <a:off x="-32" y="0"/>
            <a:ext cx="930058" cy="5143479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17"/>
          <p:cNvSpPr/>
          <p:nvPr/>
        </p:nvSpPr>
        <p:spPr>
          <a:xfrm rot="10800000" flipH="1">
            <a:off x="8216068" y="0"/>
            <a:ext cx="930058" cy="5143479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17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17"/>
          <p:cNvSpPr txBox="1">
            <a:spLocks noGrp="1"/>
          </p:cNvSpPr>
          <p:nvPr>
            <p:ph type="subTitle" idx="1"/>
          </p:nvPr>
        </p:nvSpPr>
        <p:spPr>
          <a:xfrm>
            <a:off x="1722975" y="1280775"/>
            <a:ext cx="2286000" cy="34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28" name="Google Shape;128;p17"/>
          <p:cNvSpPr txBox="1">
            <a:spLocks noGrp="1"/>
          </p:cNvSpPr>
          <p:nvPr>
            <p:ph type="subTitle" idx="2"/>
          </p:nvPr>
        </p:nvSpPr>
        <p:spPr>
          <a:xfrm>
            <a:off x="1722975" y="1639154"/>
            <a:ext cx="2286000" cy="70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29" name="Google Shape;129;p17"/>
          <p:cNvSpPr txBox="1">
            <a:spLocks noGrp="1"/>
          </p:cNvSpPr>
          <p:nvPr>
            <p:ph type="subTitle" idx="3"/>
          </p:nvPr>
        </p:nvSpPr>
        <p:spPr>
          <a:xfrm>
            <a:off x="5135025" y="1280775"/>
            <a:ext cx="2286000" cy="34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30" name="Google Shape;130;p17"/>
          <p:cNvSpPr txBox="1">
            <a:spLocks noGrp="1"/>
          </p:cNvSpPr>
          <p:nvPr>
            <p:ph type="subTitle" idx="4"/>
          </p:nvPr>
        </p:nvSpPr>
        <p:spPr>
          <a:xfrm>
            <a:off x="5135025" y="1639154"/>
            <a:ext cx="2286000" cy="70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31" name="Google Shape;131;p17"/>
          <p:cNvSpPr txBox="1">
            <a:spLocks noGrp="1"/>
          </p:cNvSpPr>
          <p:nvPr>
            <p:ph type="subTitle" idx="5"/>
          </p:nvPr>
        </p:nvSpPr>
        <p:spPr>
          <a:xfrm>
            <a:off x="1722975" y="3158775"/>
            <a:ext cx="2286000" cy="34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32" name="Google Shape;132;p17"/>
          <p:cNvSpPr txBox="1">
            <a:spLocks noGrp="1"/>
          </p:cNvSpPr>
          <p:nvPr>
            <p:ph type="subTitle" idx="6"/>
          </p:nvPr>
        </p:nvSpPr>
        <p:spPr>
          <a:xfrm>
            <a:off x="1722975" y="3517154"/>
            <a:ext cx="2286000" cy="70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33" name="Google Shape;133;p17"/>
          <p:cNvSpPr txBox="1">
            <a:spLocks noGrp="1"/>
          </p:cNvSpPr>
          <p:nvPr>
            <p:ph type="subTitle" idx="7"/>
          </p:nvPr>
        </p:nvSpPr>
        <p:spPr>
          <a:xfrm>
            <a:off x="5135025" y="3158775"/>
            <a:ext cx="2286000" cy="34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34" name="Google Shape;134;p17"/>
          <p:cNvSpPr txBox="1">
            <a:spLocks noGrp="1"/>
          </p:cNvSpPr>
          <p:nvPr>
            <p:ph type="subTitle" idx="8"/>
          </p:nvPr>
        </p:nvSpPr>
        <p:spPr>
          <a:xfrm>
            <a:off x="5135025" y="3517154"/>
            <a:ext cx="2286000" cy="70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4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8"/>
          <p:cNvSpPr/>
          <p:nvPr/>
        </p:nvSpPr>
        <p:spPr>
          <a:xfrm rot="-5400000">
            <a:off x="3374330" y="-774600"/>
            <a:ext cx="2398120" cy="9251780"/>
          </a:xfrm>
          <a:custGeom>
            <a:avLst/>
            <a:gdLst/>
            <a:ahLst/>
            <a:cxnLst/>
            <a:rect l="l" t="t" r="r" b="b"/>
            <a:pathLst>
              <a:path w="42364" h="43268" extrusionOk="0">
                <a:moveTo>
                  <a:pt x="1" y="0"/>
                </a:moveTo>
                <a:lnTo>
                  <a:pt x="1" y="43267"/>
                </a:lnTo>
                <a:lnTo>
                  <a:pt x="42363" y="43267"/>
                </a:lnTo>
                <a:cubicBezTo>
                  <a:pt x="42363" y="43267"/>
                  <a:pt x="42268" y="37779"/>
                  <a:pt x="39006" y="33992"/>
                </a:cubicBezTo>
                <a:cubicBezTo>
                  <a:pt x="35767" y="30218"/>
                  <a:pt x="39351" y="28789"/>
                  <a:pt x="39875" y="23705"/>
                </a:cubicBezTo>
                <a:cubicBezTo>
                  <a:pt x="40375" y="18633"/>
                  <a:pt x="36958" y="18336"/>
                  <a:pt x="34470" y="14049"/>
                </a:cubicBezTo>
                <a:cubicBezTo>
                  <a:pt x="31981" y="9775"/>
                  <a:pt x="34041" y="0"/>
                  <a:pt x="34041" y="0"/>
                </a:cubicBezTo>
                <a:close/>
              </a:path>
            </a:pathLst>
          </a:custGeom>
          <a:noFill/>
          <a:ln w="28575" cap="flat" cmpd="sng">
            <a:solidFill>
              <a:schemeClr val="accent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18"/>
          <p:cNvSpPr/>
          <p:nvPr/>
        </p:nvSpPr>
        <p:spPr>
          <a:xfrm rot="-5400000">
            <a:off x="3374368" y="-628988"/>
            <a:ext cx="2398120" cy="9146855"/>
          </a:xfrm>
          <a:custGeom>
            <a:avLst/>
            <a:gdLst/>
            <a:ahLst/>
            <a:cxnLst/>
            <a:rect l="l" t="t" r="r" b="b"/>
            <a:pathLst>
              <a:path w="42364" h="43268" extrusionOk="0">
                <a:moveTo>
                  <a:pt x="1" y="0"/>
                </a:moveTo>
                <a:lnTo>
                  <a:pt x="1" y="43267"/>
                </a:lnTo>
                <a:lnTo>
                  <a:pt x="42363" y="43267"/>
                </a:lnTo>
                <a:cubicBezTo>
                  <a:pt x="42363" y="43267"/>
                  <a:pt x="42268" y="37779"/>
                  <a:pt x="39006" y="33992"/>
                </a:cubicBezTo>
                <a:cubicBezTo>
                  <a:pt x="35767" y="30218"/>
                  <a:pt x="39351" y="28789"/>
                  <a:pt x="39875" y="23705"/>
                </a:cubicBezTo>
                <a:cubicBezTo>
                  <a:pt x="40375" y="18633"/>
                  <a:pt x="36958" y="18336"/>
                  <a:pt x="34470" y="14049"/>
                </a:cubicBezTo>
                <a:cubicBezTo>
                  <a:pt x="31981" y="9775"/>
                  <a:pt x="34041" y="0"/>
                  <a:pt x="3404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18"/>
          <p:cNvSpPr/>
          <p:nvPr/>
        </p:nvSpPr>
        <p:spPr>
          <a:xfrm rot="-5400000">
            <a:off x="4141099" y="-4140994"/>
            <a:ext cx="858319" cy="9140317"/>
          </a:xfrm>
          <a:custGeom>
            <a:avLst/>
            <a:gdLst/>
            <a:ahLst/>
            <a:cxnLst/>
            <a:rect l="l" t="t" r="r" b="b"/>
            <a:pathLst>
              <a:path w="17396" h="39911" extrusionOk="0">
                <a:moveTo>
                  <a:pt x="13740" y="1"/>
                </a:moveTo>
                <a:cubicBezTo>
                  <a:pt x="13740" y="1"/>
                  <a:pt x="16574" y="9085"/>
                  <a:pt x="15716" y="13157"/>
                </a:cubicBezTo>
                <a:cubicBezTo>
                  <a:pt x="14835" y="17241"/>
                  <a:pt x="11299" y="15098"/>
                  <a:pt x="8596" y="19039"/>
                </a:cubicBezTo>
                <a:cubicBezTo>
                  <a:pt x="5906" y="22992"/>
                  <a:pt x="10490" y="29874"/>
                  <a:pt x="8596" y="31207"/>
                </a:cubicBezTo>
                <a:cubicBezTo>
                  <a:pt x="8288" y="31428"/>
                  <a:pt x="7901" y="31510"/>
                  <a:pt x="7464" y="31510"/>
                </a:cubicBezTo>
                <a:cubicBezTo>
                  <a:pt x="6179" y="31510"/>
                  <a:pt x="4469" y="30797"/>
                  <a:pt x="3100" y="30797"/>
                </a:cubicBezTo>
                <a:cubicBezTo>
                  <a:pt x="2097" y="30797"/>
                  <a:pt x="1277" y="31179"/>
                  <a:pt x="941" y="32505"/>
                </a:cubicBezTo>
                <a:cubicBezTo>
                  <a:pt x="0" y="36243"/>
                  <a:pt x="2369" y="39911"/>
                  <a:pt x="2369" y="39911"/>
                </a:cubicBezTo>
                <a:lnTo>
                  <a:pt x="17395" y="39911"/>
                </a:lnTo>
                <a:lnTo>
                  <a:pt x="17395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18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18"/>
          <p:cNvSpPr txBox="1">
            <a:spLocks noGrp="1"/>
          </p:cNvSpPr>
          <p:nvPr>
            <p:ph type="subTitle" idx="1"/>
          </p:nvPr>
        </p:nvSpPr>
        <p:spPr>
          <a:xfrm>
            <a:off x="713100" y="1879916"/>
            <a:ext cx="2432400" cy="34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41" name="Google Shape;141;p18"/>
          <p:cNvSpPr txBox="1">
            <a:spLocks noGrp="1"/>
          </p:cNvSpPr>
          <p:nvPr>
            <p:ph type="subTitle" idx="2"/>
          </p:nvPr>
        </p:nvSpPr>
        <p:spPr>
          <a:xfrm>
            <a:off x="713100" y="2135158"/>
            <a:ext cx="243240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2" name="Google Shape;142;p18"/>
          <p:cNvSpPr txBox="1">
            <a:spLocks noGrp="1"/>
          </p:cNvSpPr>
          <p:nvPr>
            <p:ph type="subTitle" idx="3"/>
          </p:nvPr>
        </p:nvSpPr>
        <p:spPr>
          <a:xfrm>
            <a:off x="3355800" y="1879916"/>
            <a:ext cx="2432400" cy="34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43" name="Google Shape;143;p18"/>
          <p:cNvSpPr txBox="1">
            <a:spLocks noGrp="1"/>
          </p:cNvSpPr>
          <p:nvPr>
            <p:ph type="subTitle" idx="4"/>
          </p:nvPr>
        </p:nvSpPr>
        <p:spPr>
          <a:xfrm>
            <a:off x="3355800" y="2135158"/>
            <a:ext cx="243240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4" name="Google Shape;144;p18"/>
          <p:cNvSpPr txBox="1">
            <a:spLocks noGrp="1"/>
          </p:cNvSpPr>
          <p:nvPr>
            <p:ph type="subTitle" idx="5"/>
          </p:nvPr>
        </p:nvSpPr>
        <p:spPr>
          <a:xfrm>
            <a:off x="5998500" y="1879916"/>
            <a:ext cx="2432400" cy="34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45" name="Google Shape;145;p18"/>
          <p:cNvSpPr txBox="1">
            <a:spLocks noGrp="1"/>
          </p:cNvSpPr>
          <p:nvPr>
            <p:ph type="subTitle" idx="6"/>
          </p:nvPr>
        </p:nvSpPr>
        <p:spPr>
          <a:xfrm>
            <a:off x="5998500" y="2135158"/>
            <a:ext cx="243240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6" name="Google Shape;146;p18"/>
          <p:cNvSpPr txBox="1">
            <a:spLocks noGrp="1"/>
          </p:cNvSpPr>
          <p:nvPr>
            <p:ph type="subTitle" idx="7"/>
          </p:nvPr>
        </p:nvSpPr>
        <p:spPr>
          <a:xfrm>
            <a:off x="713100" y="3728816"/>
            <a:ext cx="2432400" cy="34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47" name="Google Shape;147;p18"/>
          <p:cNvSpPr txBox="1">
            <a:spLocks noGrp="1"/>
          </p:cNvSpPr>
          <p:nvPr>
            <p:ph type="subTitle" idx="8"/>
          </p:nvPr>
        </p:nvSpPr>
        <p:spPr>
          <a:xfrm>
            <a:off x="713100" y="3984058"/>
            <a:ext cx="243240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8" name="Google Shape;148;p18"/>
          <p:cNvSpPr txBox="1">
            <a:spLocks noGrp="1"/>
          </p:cNvSpPr>
          <p:nvPr>
            <p:ph type="subTitle" idx="9"/>
          </p:nvPr>
        </p:nvSpPr>
        <p:spPr>
          <a:xfrm>
            <a:off x="3355800" y="3728816"/>
            <a:ext cx="2432400" cy="34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49" name="Google Shape;149;p18"/>
          <p:cNvSpPr txBox="1">
            <a:spLocks noGrp="1"/>
          </p:cNvSpPr>
          <p:nvPr>
            <p:ph type="subTitle" idx="13"/>
          </p:nvPr>
        </p:nvSpPr>
        <p:spPr>
          <a:xfrm>
            <a:off x="3355800" y="3984058"/>
            <a:ext cx="243240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50" name="Google Shape;150;p18"/>
          <p:cNvSpPr txBox="1">
            <a:spLocks noGrp="1"/>
          </p:cNvSpPr>
          <p:nvPr>
            <p:ph type="subTitle" idx="14"/>
          </p:nvPr>
        </p:nvSpPr>
        <p:spPr>
          <a:xfrm>
            <a:off x="5998500" y="3728816"/>
            <a:ext cx="2432400" cy="34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51" name="Google Shape;151;p18"/>
          <p:cNvSpPr txBox="1">
            <a:spLocks noGrp="1"/>
          </p:cNvSpPr>
          <p:nvPr>
            <p:ph type="subTitle" idx="15"/>
          </p:nvPr>
        </p:nvSpPr>
        <p:spPr>
          <a:xfrm>
            <a:off x="5998500" y="3984058"/>
            <a:ext cx="243240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2">
  <p:cSld name="CUSTOM_5"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9"/>
          <p:cNvSpPr/>
          <p:nvPr/>
        </p:nvSpPr>
        <p:spPr>
          <a:xfrm flipH="1">
            <a:off x="6295635" y="1"/>
            <a:ext cx="2848365" cy="2345846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19"/>
          <p:cNvSpPr txBox="1">
            <a:spLocks noGrp="1"/>
          </p:cNvSpPr>
          <p:nvPr>
            <p:ph type="title"/>
          </p:nvPr>
        </p:nvSpPr>
        <p:spPr>
          <a:xfrm>
            <a:off x="3840625" y="445025"/>
            <a:ext cx="4590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19"/>
          <p:cNvSpPr txBox="1">
            <a:spLocks noGrp="1"/>
          </p:cNvSpPr>
          <p:nvPr>
            <p:ph type="subTitle" idx="1"/>
          </p:nvPr>
        </p:nvSpPr>
        <p:spPr>
          <a:xfrm>
            <a:off x="3266013" y="1403968"/>
            <a:ext cx="1856100" cy="34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56" name="Google Shape;156;p19"/>
          <p:cNvSpPr txBox="1">
            <a:spLocks noGrp="1"/>
          </p:cNvSpPr>
          <p:nvPr>
            <p:ph type="subTitle" idx="2"/>
          </p:nvPr>
        </p:nvSpPr>
        <p:spPr>
          <a:xfrm>
            <a:off x="3266013" y="1766592"/>
            <a:ext cx="1856100" cy="96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57" name="Google Shape;157;p19"/>
          <p:cNvSpPr txBox="1">
            <a:spLocks noGrp="1"/>
          </p:cNvSpPr>
          <p:nvPr>
            <p:ph type="subTitle" idx="3"/>
          </p:nvPr>
        </p:nvSpPr>
        <p:spPr>
          <a:xfrm>
            <a:off x="5720888" y="1403968"/>
            <a:ext cx="1856100" cy="34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58" name="Google Shape;158;p19"/>
          <p:cNvSpPr txBox="1">
            <a:spLocks noGrp="1"/>
          </p:cNvSpPr>
          <p:nvPr>
            <p:ph type="subTitle" idx="4"/>
          </p:nvPr>
        </p:nvSpPr>
        <p:spPr>
          <a:xfrm>
            <a:off x="5720888" y="1766592"/>
            <a:ext cx="1856100" cy="96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59" name="Google Shape;159;p19"/>
          <p:cNvSpPr txBox="1">
            <a:spLocks noGrp="1"/>
          </p:cNvSpPr>
          <p:nvPr>
            <p:ph type="subTitle" idx="5"/>
          </p:nvPr>
        </p:nvSpPr>
        <p:spPr>
          <a:xfrm>
            <a:off x="3980275" y="3221243"/>
            <a:ext cx="1856100" cy="34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60" name="Google Shape;160;p19"/>
          <p:cNvSpPr txBox="1">
            <a:spLocks noGrp="1"/>
          </p:cNvSpPr>
          <p:nvPr>
            <p:ph type="subTitle" idx="6"/>
          </p:nvPr>
        </p:nvSpPr>
        <p:spPr>
          <a:xfrm>
            <a:off x="3980275" y="3579667"/>
            <a:ext cx="1856100" cy="96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61" name="Google Shape;161;p19"/>
          <p:cNvSpPr txBox="1">
            <a:spLocks noGrp="1"/>
          </p:cNvSpPr>
          <p:nvPr>
            <p:ph type="subTitle" idx="7"/>
          </p:nvPr>
        </p:nvSpPr>
        <p:spPr>
          <a:xfrm>
            <a:off x="6435150" y="3221243"/>
            <a:ext cx="1856100" cy="34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62" name="Google Shape;162;p19"/>
          <p:cNvSpPr txBox="1">
            <a:spLocks noGrp="1"/>
          </p:cNvSpPr>
          <p:nvPr>
            <p:ph type="subTitle" idx="8"/>
          </p:nvPr>
        </p:nvSpPr>
        <p:spPr>
          <a:xfrm>
            <a:off x="6435150" y="3579667"/>
            <a:ext cx="1856100" cy="96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>
  <p:cSld name="CUSTOM_6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4" name="Google Shape;164;p20"/>
          <p:cNvGrpSpPr/>
          <p:nvPr/>
        </p:nvGrpSpPr>
        <p:grpSpPr>
          <a:xfrm>
            <a:off x="-197" y="-6500"/>
            <a:ext cx="5192916" cy="5156400"/>
            <a:chOff x="-202" y="-6500"/>
            <a:chExt cx="5558677" cy="5156400"/>
          </a:xfrm>
        </p:grpSpPr>
        <p:sp>
          <p:nvSpPr>
            <p:cNvPr id="165" name="Google Shape;165;p20"/>
            <p:cNvSpPr/>
            <p:nvPr/>
          </p:nvSpPr>
          <p:spPr>
            <a:xfrm rot="5400000" flipH="1">
              <a:off x="-235852" y="229150"/>
              <a:ext cx="5156400" cy="46851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20"/>
            <p:cNvSpPr/>
            <p:nvPr/>
          </p:nvSpPr>
          <p:spPr>
            <a:xfrm flipH="1">
              <a:off x="4628418" y="0"/>
              <a:ext cx="930058" cy="5143479"/>
            </a:xfrm>
            <a:custGeom>
              <a:avLst/>
              <a:gdLst/>
              <a:ahLst/>
              <a:cxnLst/>
              <a:rect l="l" t="t" r="r" b="b"/>
              <a:pathLst>
                <a:path w="34291" h="34874" extrusionOk="0">
                  <a:moveTo>
                    <a:pt x="24658" y="1"/>
                  </a:moveTo>
                  <a:cubicBezTo>
                    <a:pt x="24658" y="1"/>
                    <a:pt x="17669" y="715"/>
                    <a:pt x="15824" y="4715"/>
                  </a:cubicBezTo>
                  <a:cubicBezTo>
                    <a:pt x="13823" y="9073"/>
                    <a:pt x="16824" y="14550"/>
                    <a:pt x="16240" y="19110"/>
                  </a:cubicBezTo>
                  <a:cubicBezTo>
                    <a:pt x="15609" y="23944"/>
                    <a:pt x="4239" y="29957"/>
                    <a:pt x="2262" y="31754"/>
                  </a:cubicBezTo>
                  <a:cubicBezTo>
                    <a:pt x="286" y="33564"/>
                    <a:pt x="0" y="34874"/>
                    <a:pt x="0" y="34874"/>
                  </a:cubicBezTo>
                  <a:lnTo>
                    <a:pt x="34290" y="34874"/>
                  </a:lnTo>
                  <a:lnTo>
                    <a:pt x="34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7" name="Google Shape;167;p20"/>
          <p:cNvSpPr txBox="1">
            <a:spLocks noGrp="1"/>
          </p:cNvSpPr>
          <p:nvPr>
            <p:ph type="title" hasCustomPrompt="1"/>
          </p:nvPr>
        </p:nvSpPr>
        <p:spPr>
          <a:xfrm>
            <a:off x="812436" y="1457588"/>
            <a:ext cx="7497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168" name="Google Shape;168;p20"/>
          <p:cNvSpPr txBox="1">
            <a:spLocks noGrp="1"/>
          </p:cNvSpPr>
          <p:nvPr>
            <p:ph type="subTitle" idx="1"/>
          </p:nvPr>
        </p:nvSpPr>
        <p:spPr>
          <a:xfrm>
            <a:off x="2015675" y="1224516"/>
            <a:ext cx="2423100" cy="44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69" name="Google Shape;169;p20"/>
          <p:cNvSpPr txBox="1">
            <a:spLocks noGrp="1"/>
          </p:cNvSpPr>
          <p:nvPr>
            <p:ph type="subTitle" idx="2"/>
          </p:nvPr>
        </p:nvSpPr>
        <p:spPr>
          <a:xfrm>
            <a:off x="2015675" y="1578840"/>
            <a:ext cx="2423100" cy="71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70" name="Google Shape;170;p20"/>
          <p:cNvSpPr txBox="1">
            <a:spLocks noGrp="1"/>
          </p:cNvSpPr>
          <p:nvPr>
            <p:ph type="title" idx="3" hasCustomPrompt="1"/>
          </p:nvPr>
        </p:nvSpPr>
        <p:spPr>
          <a:xfrm>
            <a:off x="812436" y="2621763"/>
            <a:ext cx="7497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171" name="Google Shape;171;p20"/>
          <p:cNvSpPr txBox="1">
            <a:spLocks noGrp="1"/>
          </p:cNvSpPr>
          <p:nvPr>
            <p:ph type="subTitle" idx="4"/>
          </p:nvPr>
        </p:nvSpPr>
        <p:spPr>
          <a:xfrm>
            <a:off x="2015675" y="2390928"/>
            <a:ext cx="2423100" cy="44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72" name="Google Shape;172;p20"/>
          <p:cNvSpPr txBox="1">
            <a:spLocks noGrp="1"/>
          </p:cNvSpPr>
          <p:nvPr>
            <p:ph type="subTitle" idx="5"/>
          </p:nvPr>
        </p:nvSpPr>
        <p:spPr>
          <a:xfrm>
            <a:off x="2015675" y="2745252"/>
            <a:ext cx="2423100" cy="71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73" name="Google Shape;173;p20"/>
          <p:cNvSpPr txBox="1">
            <a:spLocks noGrp="1"/>
          </p:cNvSpPr>
          <p:nvPr>
            <p:ph type="title" idx="6" hasCustomPrompt="1"/>
          </p:nvPr>
        </p:nvSpPr>
        <p:spPr>
          <a:xfrm>
            <a:off x="812436" y="3785938"/>
            <a:ext cx="7497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174" name="Google Shape;174;p20"/>
          <p:cNvSpPr txBox="1">
            <a:spLocks noGrp="1"/>
          </p:cNvSpPr>
          <p:nvPr>
            <p:ph type="subTitle" idx="7"/>
          </p:nvPr>
        </p:nvSpPr>
        <p:spPr>
          <a:xfrm>
            <a:off x="2015675" y="3555103"/>
            <a:ext cx="2423100" cy="44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75" name="Google Shape;175;p20"/>
          <p:cNvSpPr txBox="1">
            <a:spLocks noGrp="1"/>
          </p:cNvSpPr>
          <p:nvPr>
            <p:ph type="subTitle" idx="8"/>
          </p:nvPr>
        </p:nvSpPr>
        <p:spPr>
          <a:xfrm>
            <a:off x="2015675" y="3909427"/>
            <a:ext cx="2423100" cy="71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76" name="Google Shape;176;p20"/>
          <p:cNvSpPr txBox="1">
            <a:spLocks noGrp="1"/>
          </p:cNvSpPr>
          <p:nvPr>
            <p:ph type="title" idx="9"/>
          </p:nvPr>
        </p:nvSpPr>
        <p:spPr>
          <a:xfrm>
            <a:off x="713100" y="445025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vice mockup">
  <p:cSld name="CUSTOM_7"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1"/>
          <p:cNvSpPr/>
          <p:nvPr/>
        </p:nvSpPr>
        <p:spPr>
          <a:xfrm rot="10800000">
            <a:off x="7" y="-23"/>
            <a:ext cx="5896493" cy="3104485"/>
          </a:xfrm>
          <a:custGeom>
            <a:avLst/>
            <a:gdLst/>
            <a:ahLst/>
            <a:cxnLst/>
            <a:rect l="l" t="t" r="r" b="b"/>
            <a:pathLst>
              <a:path w="38136" h="29948" extrusionOk="0">
                <a:moveTo>
                  <a:pt x="37163" y="0"/>
                </a:moveTo>
                <a:cubicBezTo>
                  <a:pt x="36732" y="0"/>
                  <a:pt x="36166" y="151"/>
                  <a:pt x="35481" y="658"/>
                </a:cubicBezTo>
                <a:cubicBezTo>
                  <a:pt x="33778" y="1908"/>
                  <a:pt x="33707" y="6147"/>
                  <a:pt x="31147" y="6992"/>
                </a:cubicBezTo>
                <a:cubicBezTo>
                  <a:pt x="30908" y="7072"/>
                  <a:pt x="30643" y="7108"/>
                  <a:pt x="30357" y="7108"/>
                </a:cubicBezTo>
                <a:cubicBezTo>
                  <a:pt x="28146" y="7108"/>
                  <a:pt x="24643" y="4988"/>
                  <a:pt x="21393" y="4988"/>
                </a:cubicBezTo>
                <a:cubicBezTo>
                  <a:pt x="20568" y="4988"/>
                  <a:pt x="19758" y="5125"/>
                  <a:pt x="18991" y="5468"/>
                </a:cubicBezTo>
                <a:cubicBezTo>
                  <a:pt x="14800" y="7337"/>
                  <a:pt x="16431" y="14755"/>
                  <a:pt x="13407" y="17934"/>
                </a:cubicBezTo>
                <a:cubicBezTo>
                  <a:pt x="10382" y="21113"/>
                  <a:pt x="8525" y="20803"/>
                  <a:pt x="4417" y="22351"/>
                </a:cubicBezTo>
                <a:cubicBezTo>
                  <a:pt x="416" y="23859"/>
                  <a:pt x="19" y="29638"/>
                  <a:pt x="1" y="29935"/>
                </a:cubicBezTo>
                <a:lnTo>
                  <a:pt x="38136" y="29935"/>
                </a:lnTo>
                <a:lnTo>
                  <a:pt x="38136" y="325"/>
                </a:lnTo>
                <a:cubicBezTo>
                  <a:pt x="38136" y="325"/>
                  <a:pt x="37795" y="0"/>
                  <a:pt x="37163" y="0"/>
                </a:cubicBezTo>
                <a:close/>
                <a:moveTo>
                  <a:pt x="0" y="29935"/>
                </a:moveTo>
                <a:lnTo>
                  <a:pt x="0" y="29947"/>
                </a:lnTo>
                <a:cubicBezTo>
                  <a:pt x="0" y="29947"/>
                  <a:pt x="0" y="29943"/>
                  <a:pt x="1" y="2993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21"/>
          <p:cNvSpPr txBox="1">
            <a:spLocks noGrp="1"/>
          </p:cNvSpPr>
          <p:nvPr>
            <p:ph type="title"/>
          </p:nvPr>
        </p:nvSpPr>
        <p:spPr>
          <a:xfrm>
            <a:off x="5623700" y="1337225"/>
            <a:ext cx="2807100" cy="100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0" name="Google Shape;180;p21"/>
          <p:cNvSpPr txBox="1">
            <a:spLocks noGrp="1"/>
          </p:cNvSpPr>
          <p:nvPr>
            <p:ph type="subTitle" idx="1"/>
          </p:nvPr>
        </p:nvSpPr>
        <p:spPr>
          <a:xfrm>
            <a:off x="5623700" y="2379745"/>
            <a:ext cx="2807100" cy="121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1" name="Google Shape;181;p21"/>
          <p:cNvSpPr/>
          <p:nvPr/>
        </p:nvSpPr>
        <p:spPr>
          <a:xfrm rot="10800000">
            <a:off x="6576606" y="3556043"/>
            <a:ext cx="2580534" cy="1607191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21"/>
          <p:cNvSpPr/>
          <p:nvPr/>
        </p:nvSpPr>
        <p:spPr>
          <a:xfrm rot="10800000">
            <a:off x="6646432" y="3613517"/>
            <a:ext cx="2525518" cy="1571908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6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oogle Shape;19;p3"/>
          <p:cNvGrpSpPr/>
          <p:nvPr/>
        </p:nvGrpSpPr>
        <p:grpSpPr>
          <a:xfrm>
            <a:off x="-25" y="2473468"/>
            <a:ext cx="9144000" cy="2669671"/>
            <a:chOff x="-25" y="1390650"/>
            <a:chExt cx="9144000" cy="3752700"/>
          </a:xfrm>
        </p:grpSpPr>
        <p:sp>
          <p:nvSpPr>
            <p:cNvPr id="20" name="Google Shape;20;p3"/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3"/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1885200" y="3258300"/>
            <a:ext cx="5376600" cy="61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ubTitle" idx="1"/>
          </p:nvPr>
        </p:nvSpPr>
        <p:spPr>
          <a:xfrm>
            <a:off x="1885200" y="3836918"/>
            <a:ext cx="5376600" cy="72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title" idx="2" hasCustomPrompt="1"/>
          </p:nvPr>
        </p:nvSpPr>
        <p:spPr>
          <a:xfrm>
            <a:off x="1824819" y="533375"/>
            <a:ext cx="7497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/>
          <p:nvPr/>
        </p:nvSpPr>
        <p:spPr>
          <a:xfrm rot="10800000">
            <a:off x="7543794" y="4385848"/>
            <a:ext cx="1600206" cy="776702"/>
          </a:xfrm>
          <a:custGeom>
            <a:avLst/>
            <a:gdLst/>
            <a:ahLst/>
            <a:cxnLst/>
            <a:rect l="l" t="t" r="r" b="b"/>
            <a:pathLst>
              <a:path w="32850" h="14118" extrusionOk="0">
                <a:moveTo>
                  <a:pt x="1" y="1"/>
                </a:moveTo>
                <a:lnTo>
                  <a:pt x="1" y="12945"/>
                </a:lnTo>
                <a:cubicBezTo>
                  <a:pt x="57" y="12959"/>
                  <a:pt x="113" y="13001"/>
                  <a:pt x="168" y="13015"/>
                </a:cubicBezTo>
                <a:cubicBezTo>
                  <a:pt x="1773" y="13750"/>
                  <a:pt x="3537" y="14117"/>
                  <a:pt x="5301" y="14117"/>
                </a:cubicBezTo>
                <a:cubicBezTo>
                  <a:pt x="7217" y="14117"/>
                  <a:pt x="9132" y="13684"/>
                  <a:pt x="10839" y="12820"/>
                </a:cubicBezTo>
                <a:cubicBezTo>
                  <a:pt x="13252" y="11578"/>
                  <a:pt x="15205" y="9598"/>
                  <a:pt x="17297" y="7868"/>
                </a:cubicBezTo>
                <a:cubicBezTo>
                  <a:pt x="19404" y="6124"/>
                  <a:pt x="21858" y="4576"/>
                  <a:pt x="24592" y="4506"/>
                </a:cubicBezTo>
                <a:cubicBezTo>
                  <a:pt x="24664" y="4504"/>
                  <a:pt x="24736" y="4503"/>
                  <a:pt x="24808" y="4503"/>
                </a:cubicBezTo>
                <a:cubicBezTo>
                  <a:pt x="26011" y="4503"/>
                  <a:pt x="27265" y="4752"/>
                  <a:pt x="28452" y="4752"/>
                </a:cubicBezTo>
                <a:cubicBezTo>
                  <a:pt x="29285" y="4752"/>
                  <a:pt x="30086" y="4630"/>
                  <a:pt x="30813" y="4213"/>
                </a:cubicBezTo>
                <a:cubicBezTo>
                  <a:pt x="32222" y="3404"/>
                  <a:pt x="32850" y="1521"/>
                  <a:pt x="3232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4"/>
          <p:cNvSpPr/>
          <p:nvPr/>
        </p:nvSpPr>
        <p:spPr>
          <a:xfrm rot="10800000">
            <a:off x="7" y="5"/>
            <a:ext cx="2478918" cy="800095"/>
          </a:xfrm>
          <a:custGeom>
            <a:avLst/>
            <a:gdLst/>
            <a:ahLst/>
            <a:cxnLst/>
            <a:rect l="l" t="t" r="r" b="b"/>
            <a:pathLst>
              <a:path w="36002" h="11620" extrusionOk="0">
                <a:moveTo>
                  <a:pt x="36002" y="0"/>
                </a:moveTo>
                <a:cubicBezTo>
                  <a:pt x="34719" y="223"/>
                  <a:pt x="33463" y="865"/>
                  <a:pt x="32375" y="1632"/>
                </a:cubicBezTo>
                <a:cubicBezTo>
                  <a:pt x="30729" y="2818"/>
                  <a:pt x="29334" y="4338"/>
                  <a:pt x="27688" y="5538"/>
                </a:cubicBezTo>
                <a:cubicBezTo>
                  <a:pt x="25164" y="7393"/>
                  <a:pt x="22039" y="8439"/>
                  <a:pt x="18887" y="8467"/>
                </a:cubicBezTo>
                <a:cubicBezTo>
                  <a:pt x="18805" y="8468"/>
                  <a:pt x="18723" y="8469"/>
                  <a:pt x="18641" y="8469"/>
                </a:cubicBezTo>
                <a:cubicBezTo>
                  <a:pt x="16159" y="8469"/>
                  <a:pt x="13715" y="7869"/>
                  <a:pt x="11271" y="7504"/>
                </a:cubicBezTo>
                <a:cubicBezTo>
                  <a:pt x="10215" y="7354"/>
                  <a:pt x="9136" y="7249"/>
                  <a:pt x="8065" y="7249"/>
                </a:cubicBezTo>
                <a:cubicBezTo>
                  <a:pt x="6561" y="7249"/>
                  <a:pt x="5074" y="7456"/>
                  <a:pt x="3697" y="8035"/>
                </a:cubicBezTo>
                <a:cubicBezTo>
                  <a:pt x="2079" y="8718"/>
                  <a:pt x="670" y="10043"/>
                  <a:pt x="0" y="11619"/>
                </a:cubicBezTo>
                <a:lnTo>
                  <a:pt x="36002" y="11619"/>
                </a:lnTo>
                <a:lnTo>
                  <a:pt x="3600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4"/>
          <p:cNvSpPr/>
          <p:nvPr/>
        </p:nvSpPr>
        <p:spPr>
          <a:xfrm rot="10800000">
            <a:off x="-19040" y="-38088"/>
            <a:ext cx="2421765" cy="736563"/>
          </a:xfrm>
          <a:custGeom>
            <a:avLst/>
            <a:gdLst/>
            <a:ahLst/>
            <a:cxnLst/>
            <a:rect l="l" t="t" r="r" b="b"/>
            <a:pathLst>
              <a:path w="36002" h="11620" extrusionOk="0">
                <a:moveTo>
                  <a:pt x="36002" y="0"/>
                </a:moveTo>
                <a:cubicBezTo>
                  <a:pt x="34719" y="223"/>
                  <a:pt x="33463" y="865"/>
                  <a:pt x="32375" y="1632"/>
                </a:cubicBezTo>
                <a:cubicBezTo>
                  <a:pt x="30729" y="2818"/>
                  <a:pt x="29334" y="4338"/>
                  <a:pt x="27688" y="5538"/>
                </a:cubicBezTo>
                <a:cubicBezTo>
                  <a:pt x="25164" y="7393"/>
                  <a:pt x="22039" y="8439"/>
                  <a:pt x="18887" y="8467"/>
                </a:cubicBezTo>
                <a:cubicBezTo>
                  <a:pt x="18805" y="8468"/>
                  <a:pt x="18723" y="8469"/>
                  <a:pt x="18641" y="8469"/>
                </a:cubicBezTo>
                <a:cubicBezTo>
                  <a:pt x="16159" y="8469"/>
                  <a:pt x="13715" y="7869"/>
                  <a:pt x="11271" y="7504"/>
                </a:cubicBezTo>
                <a:cubicBezTo>
                  <a:pt x="10215" y="7354"/>
                  <a:pt x="9136" y="7249"/>
                  <a:pt x="8065" y="7249"/>
                </a:cubicBezTo>
                <a:cubicBezTo>
                  <a:pt x="6561" y="7249"/>
                  <a:pt x="5074" y="7456"/>
                  <a:pt x="3697" y="8035"/>
                </a:cubicBezTo>
                <a:cubicBezTo>
                  <a:pt x="2079" y="8718"/>
                  <a:pt x="670" y="10043"/>
                  <a:pt x="0" y="11619"/>
                </a:cubicBezTo>
                <a:lnTo>
                  <a:pt x="36002" y="11619"/>
                </a:lnTo>
                <a:lnTo>
                  <a:pt x="36002" y="0"/>
                </a:ln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body" idx="1"/>
          </p:nvPr>
        </p:nvSpPr>
        <p:spPr>
          <a:xfrm>
            <a:off x="713100" y="1017725"/>
            <a:ext cx="77178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arabicPeriod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oogle Shape;32;p5"/>
          <p:cNvGrpSpPr/>
          <p:nvPr/>
        </p:nvGrpSpPr>
        <p:grpSpPr>
          <a:xfrm>
            <a:off x="-25" y="1390650"/>
            <a:ext cx="9144000" cy="3752700"/>
            <a:chOff x="-25" y="1390650"/>
            <a:chExt cx="9144000" cy="3752700"/>
          </a:xfrm>
        </p:grpSpPr>
        <p:sp>
          <p:nvSpPr>
            <p:cNvPr id="33" name="Google Shape;33;p5"/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5"/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" name="Google Shape;35;p5"/>
          <p:cNvSpPr/>
          <p:nvPr/>
        </p:nvSpPr>
        <p:spPr>
          <a:xfrm rot="-688733">
            <a:off x="5453358" y="4569571"/>
            <a:ext cx="3692609" cy="351392"/>
          </a:xfrm>
          <a:custGeom>
            <a:avLst/>
            <a:gdLst/>
            <a:ahLst/>
            <a:cxnLst/>
            <a:rect l="l" t="t" r="r" b="b"/>
            <a:pathLst>
              <a:path w="17896" h="1703" fill="none" extrusionOk="0">
                <a:moveTo>
                  <a:pt x="17896" y="1465"/>
                </a:moveTo>
                <a:cubicBezTo>
                  <a:pt x="17622" y="762"/>
                  <a:pt x="17229" y="36"/>
                  <a:pt x="16776" y="24"/>
                </a:cubicBezTo>
                <a:cubicBezTo>
                  <a:pt x="16205" y="0"/>
                  <a:pt x="16074" y="1084"/>
                  <a:pt x="15360" y="1274"/>
                </a:cubicBezTo>
                <a:cubicBezTo>
                  <a:pt x="14550" y="1489"/>
                  <a:pt x="14240" y="274"/>
                  <a:pt x="13359" y="453"/>
                </a:cubicBezTo>
                <a:cubicBezTo>
                  <a:pt x="12621" y="596"/>
                  <a:pt x="12574" y="1524"/>
                  <a:pt x="11907" y="1572"/>
                </a:cubicBezTo>
                <a:cubicBezTo>
                  <a:pt x="11145" y="1632"/>
                  <a:pt x="10966" y="465"/>
                  <a:pt x="10157" y="393"/>
                </a:cubicBezTo>
                <a:cubicBezTo>
                  <a:pt x="9323" y="322"/>
                  <a:pt x="9192" y="1465"/>
                  <a:pt x="8275" y="1572"/>
                </a:cubicBezTo>
                <a:cubicBezTo>
                  <a:pt x="7240" y="1703"/>
                  <a:pt x="6978" y="274"/>
                  <a:pt x="5870" y="322"/>
                </a:cubicBezTo>
                <a:cubicBezTo>
                  <a:pt x="4882" y="358"/>
                  <a:pt x="4751" y="1489"/>
                  <a:pt x="3822" y="1429"/>
                </a:cubicBezTo>
                <a:cubicBezTo>
                  <a:pt x="2918" y="1382"/>
                  <a:pt x="2679" y="227"/>
                  <a:pt x="1739" y="131"/>
                </a:cubicBezTo>
                <a:cubicBezTo>
                  <a:pt x="1060" y="48"/>
                  <a:pt x="393" y="691"/>
                  <a:pt x="1" y="1131"/>
                </a:cubicBezTo>
              </a:path>
            </a:pathLst>
          </a:custGeom>
          <a:noFill/>
          <a:ln w="38100" cap="flat" cmpd="sng">
            <a:solidFill>
              <a:schemeClr val="lt1"/>
            </a:solidFill>
            <a:prstDash val="dash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subTitle" idx="1"/>
          </p:nvPr>
        </p:nvSpPr>
        <p:spPr>
          <a:xfrm>
            <a:off x="1049732" y="1833761"/>
            <a:ext cx="2808000" cy="44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subTitle" idx="2"/>
          </p:nvPr>
        </p:nvSpPr>
        <p:spPr>
          <a:xfrm>
            <a:off x="1050613" y="2184217"/>
            <a:ext cx="2807100" cy="120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ubTitle" idx="3"/>
          </p:nvPr>
        </p:nvSpPr>
        <p:spPr>
          <a:xfrm>
            <a:off x="5286225" y="1833761"/>
            <a:ext cx="2808000" cy="44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subTitle" idx="4"/>
          </p:nvPr>
        </p:nvSpPr>
        <p:spPr>
          <a:xfrm>
            <a:off x="5287125" y="2184217"/>
            <a:ext cx="2807100" cy="120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6"/>
          <p:cNvSpPr/>
          <p:nvPr/>
        </p:nvSpPr>
        <p:spPr>
          <a:xfrm flipH="1">
            <a:off x="-41" y="4264970"/>
            <a:ext cx="1668641" cy="878525"/>
          </a:xfrm>
          <a:custGeom>
            <a:avLst/>
            <a:gdLst/>
            <a:ahLst/>
            <a:cxnLst/>
            <a:rect l="l" t="t" r="r" b="b"/>
            <a:pathLst>
              <a:path w="38136" h="29948" extrusionOk="0">
                <a:moveTo>
                  <a:pt x="37163" y="0"/>
                </a:moveTo>
                <a:cubicBezTo>
                  <a:pt x="36732" y="0"/>
                  <a:pt x="36166" y="151"/>
                  <a:pt x="35481" y="658"/>
                </a:cubicBezTo>
                <a:cubicBezTo>
                  <a:pt x="33778" y="1908"/>
                  <a:pt x="33707" y="6147"/>
                  <a:pt x="31147" y="6992"/>
                </a:cubicBezTo>
                <a:cubicBezTo>
                  <a:pt x="30908" y="7072"/>
                  <a:pt x="30643" y="7108"/>
                  <a:pt x="30357" y="7108"/>
                </a:cubicBezTo>
                <a:cubicBezTo>
                  <a:pt x="28146" y="7108"/>
                  <a:pt x="24643" y="4988"/>
                  <a:pt x="21393" y="4988"/>
                </a:cubicBezTo>
                <a:cubicBezTo>
                  <a:pt x="20568" y="4988"/>
                  <a:pt x="19758" y="5125"/>
                  <a:pt x="18991" y="5468"/>
                </a:cubicBezTo>
                <a:cubicBezTo>
                  <a:pt x="14800" y="7337"/>
                  <a:pt x="16431" y="14755"/>
                  <a:pt x="13407" y="17934"/>
                </a:cubicBezTo>
                <a:cubicBezTo>
                  <a:pt x="10382" y="21113"/>
                  <a:pt x="8525" y="20803"/>
                  <a:pt x="4417" y="22351"/>
                </a:cubicBezTo>
                <a:cubicBezTo>
                  <a:pt x="416" y="23859"/>
                  <a:pt x="19" y="29638"/>
                  <a:pt x="1" y="29935"/>
                </a:cubicBezTo>
                <a:lnTo>
                  <a:pt x="38136" y="29935"/>
                </a:lnTo>
                <a:lnTo>
                  <a:pt x="38136" y="325"/>
                </a:lnTo>
                <a:cubicBezTo>
                  <a:pt x="38136" y="325"/>
                  <a:pt x="37795" y="0"/>
                  <a:pt x="37163" y="0"/>
                </a:cubicBezTo>
                <a:close/>
                <a:moveTo>
                  <a:pt x="0" y="29935"/>
                </a:moveTo>
                <a:lnTo>
                  <a:pt x="0" y="29947"/>
                </a:lnTo>
                <a:cubicBezTo>
                  <a:pt x="0" y="29947"/>
                  <a:pt x="0" y="29943"/>
                  <a:pt x="1" y="2993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6"/>
          <p:cNvSpPr/>
          <p:nvPr/>
        </p:nvSpPr>
        <p:spPr>
          <a:xfrm flipH="1">
            <a:off x="7226297" y="4"/>
            <a:ext cx="1917691" cy="1194375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/>
          <p:nvPr/>
        </p:nvSpPr>
        <p:spPr>
          <a:xfrm>
            <a:off x="6981825" y="3445550"/>
            <a:ext cx="2162216" cy="1697977"/>
          </a:xfrm>
          <a:custGeom>
            <a:avLst/>
            <a:gdLst/>
            <a:ahLst/>
            <a:cxnLst/>
            <a:rect l="l" t="t" r="r" b="b"/>
            <a:pathLst>
              <a:path w="38136" h="29948" extrusionOk="0">
                <a:moveTo>
                  <a:pt x="37163" y="0"/>
                </a:moveTo>
                <a:cubicBezTo>
                  <a:pt x="36732" y="0"/>
                  <a:pt x="36166" y="151"/>
                  <a:pt x="35481" y="658"/>
                </a:cubicBezTo>
                <a:cubicBezTo>
                  <a:pt x="33778" y="1908"/>
                  <a:pt x="33707" y="6147"/>
                  <a:pt x="31147" y="6992"/>
                </a:cubicBezTo>
                <a:cubicBezTo>
                  <a:pt x="30908" y="7072"/>
                  <a:pt x="30643" y="7108"/>
                  <a:pt x="30357" y="7108"/>
                </a:cubicBezTo>
                <a:cubicBezTo>
                  <a:pt x="28146" y="7108"/>
                  <a:pt x="24643" y="4988"/>
                  <a:pt x="21393" y="4988"/>
                </a:cubicBezTo>
                <a:cubicBezTo>
                  <a:pt x="20568" y="4988"/>
                  <a:pt x="19758" y="5125"/>
                  <a:pt x="18991" y="5468"/>
                </a:cubicBezTo>
                <a:cubicBezTo>
                  <a:pt x="14800" y="7337"/>
                  <a:pt x="16431" y="14755"/>
                  <a:pt x="13407" y="17934"/>
                </a:cubicBezTo>
                <a:cubicBezTo>
                  <a:pt x="10382" y="21113"/>
                  <a:pt x="8525" y="20803"/>
                  <a:pt x="4417" y="22351"/>
                </a:cubicBezTo>
                <a:cubicBezTo>
                  <a:pt x="416" y="23859"/>
                  <a:pt x="19" y="29638"/>
                  <a:pt x="1" y="29935"/>
                </a:cubicBezTo>
                <a:lnTo>
                  <a:pt x="38136" y="29935"/>
                </a:lnTo>
                <a:lnTo>
                  <a:pt x="38136" y="325"/>
                </a:lnTo>
                <a:cubicBezTo>
                  <a:pt x="38136" y="325"/>
                  <a:pt x="37795" y="0"/>
                  <a:pt x="37163" y="0"/>
                </a:cubicBezTo>
                <a:close/>
                <a:moveTo>
                  <a:pt x="0" y="29935"/>
                </a:moveTo>
                <a:lnTo>
                  <a:pt x="0" y="29947"/>
                </a:lnTo>
                <a:cubicBezTo>
                  <a:pt x="0" y="29947"/>
                  <a:pt x="0" y="29943"/>
                  <a:pt x="1" y="2993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7"/>
          <p:cNvSpPr/>
          <p:nvPr/>
        </p:nvSpPr>
        <p:spPr>
          <a:xfrm flipH="1">
            <a:off x="-44" y="0"/>
            <a:ext cx="1762171" cy="5143530"/>
          </a:xfrm>
          <a:custGeom>
            <a:avLst/>
            <a:gdLst/>
            <a:ahLst/>
            <a:cxnLst/>
            <a:rect l="l" t="t" r="r" b="b"/>
            <a:pathLst>
              <a:path w="17396" h="39911" extrusionOk="0">
                <a:moveTo>
                  <a:pt x="13740" y="1"/>
                </a:moveTo>
                <a:cubicBezTo>
                  <a:pt x="13740" y="1"/>
                  <a:pt x="16574" y="9085"/>
                  <a:pt x="15716" y="13157"/>
                </a:cubicBezTo>
                <a:cubicBezTo>
                  <a:pt x="14835" y="17241"/>
                  <a:pt x="11299" y="15098"/>
                  <a:pt x="8596" y="19039"/>
                </a:cubicBezTo>
                <a:cubicBezTo>
                  <a:pt x="5906" y="22992"/>
                  <a:pt x="10490" y="29874"/>
                  <a:pt x="8596" y="31207"/>
                </a:cubicBezTo>
                <a:cubicBezTo>
                  <a:pt x="8288" y="31428"/>
                  <a:pt x="7901" y="31510"/>
                  <a:pt x="7464" y="31510"/>
                </a:cubicBezTo>
                <a:cubicBezTo>
                  <a:pt x="6179" y="31510"/>
                  <a:pt x="4469" y="30797"/>
                  <a:pt x="3100" y="30797"/>
                </a:cubicBezTo>
                <a:cubicBezTo>
                  <a:pt x="2097" y="30797"/>
                  <a:pt x="1277" y="31179"/>
                  <a:pt x="941" y="32505"/>
                </a:cubicBezTo>
                <a:cubicBezTo>
                  <a:pt x="0" y="36243"/>
                  <a:pt x="2369" y="39911"/>
                  <a:pt x="2369" y="39911"/>
                </a:cubicBezTo>
                <a:lnTo>
                  <a:pt x="17395" y="39911"/>
                </a:lnTo>
                <a:lnTo>
                  <a:pt x="17395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title"/>
          </p:nvPr>
        </p:nvSpPr>
        <p:spPr>
          <a:xfrm>
            <a:off x="4952288" y="1422475"/>
            <a:ext cx="3026700" cy="55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ubTitle" idx="1"/>
          </p:nvPr>
        </p:nvSpPr>
        <p:spPr>
          <a:xfrm>
            <a:off x="4952288" y="1980125"/>
            <a:ext cx="3026700" cy="173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9"/>
          <p:cNvGrpSpPr/>
          <p:nvPr/>
        </p:nvGrpSpPr>
        <p:grpSpPr>
          <a:xfrm rot="10800000">
            <a:off x="-4" y="-6500"/>
            <a:ext cx="4915193" cy="5156400"/>
            <a:chOff x="4003316" y="-6500"/>
            <a:chExt cx="4826387" cy="5156400"/>
          </a:xfrm>
        </p:grpSpPr>
        <p:sp>
          <p:nvSpPr>
            <p:cNvPr id="57" name="Google Shape;57;p9"/>
            <p:cNvSpPr/>
            <p:nvPr/>
          </p:nvSpPr>
          <p:spPr>
            <a:xfrm rot="-5400000">
              <a:off x="2250685" y="1746286"/>
              <a:ext cx="5156245" cy="1650983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9"/>
            <p:cNvSpPr/>
            <p:nvPr/>
          </p:nvSpPr>
          <p:spPr>
            <a:xfrm rot="-5400000">
              <a:off x="4662404" y="982600"/>
              <a:ext cx="5156400" cy="3178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713100" y="1233175"/>
            <a:ext cx="31500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ubTitle" idx="1"/>
          </p:nvPr>
        </p:nvSpPr>
        <p:spPr>
          <a:xfrm>
            <a:off x="713100" y="2803075"/>
            <a:ext cx="31500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4914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62" name="Google Shape;62;p9"/>
          <p:cNvSpPr/>
          <p:nvPr/>
        </p:nvSpPr>
        <p:spPr>
          <a:xfrm rot="10800000" flipH="1">
            <a:off x="7836575" y="-6"/>
            <a:ext cx="1307397" cy="688355"/>
          </a:xfrm>
          <a:custGeom>
            <a:avLst/>
            <a:gdLst/>
            <a:ahLst/>
            <a:cxnLst/>
            <a:rect l="l" t="t" r="r" b="b"/>
            <a:pathLst>
              <a:path w="38136" h="29948" extrusionOk="0">
                <a:moveTo>
                  <a:pt x="37163" y="0"/>
                </a:moveTo>
                <a:cubicBezTo>
                  <a:pt x="36732" y="0"/>
                  <a:pt x="36166" y="151"/>
                  <a:pt x="35481" y="658"/>
                </a:cubicBezTo>
                <a:cubicBezTo>
                  <a:pt x="33778" y="1908"/>
                  <a:pt x="33707" y="6147"/>
                  <a:pt x="31147" y="6992"/>
                </a:cubicBezTo>
                <a:cubicBezTo>
                  <a:pt x="30908" y="7072"/>
                  <a:pt x="30643" y="7108"/>
                  <a:pt x="30357" y="7108"/>
                </a:cubicBezTo>
                <a:cubicBezTo>
                  <a:pt x="28146" y="7108"/>
                  <a:pt x="24643" y="4988"/>
                  <a:pt x="21393" y="4988"/>
                </a:cubicBezTo>
                <a:cubicBezTo>
                  <a:pt x="20568" y="4988"/>
                  <a:pt x="19758" y="5125"/>
                  <a:pt x="18991" y="5468"/>
                </a:cubicBezTo>
                <a:cubicBezTo>
                  <a:pt x="14800" y="7337"/>
                  <a:pt x="16431" y="14755"/>
                  <a:pt x="13407" y="17934"/>
                </a:cubicBezTo>
                <a:cubicBezTo>
                  <a:pt x="10382" y="21113"/>
                  <a:pt x="8525" y="20803"/>
                  <a:pt x="4417" y="22351"/>
                </a:cubicBezTo>
                <a:cubicBezTo>
                  <a:pt x="416" y="23859"/>
                  <a:pt x="19" y="29638"/>
                  <a:pt x="1" y="29935"/>
                </a:cubicBezTo>
                <a:lnTo>
                  <a:pt x="38136" y="29935"/>
                </a:lnTo>
                <a:lnTo>
                  <a:pt x="38136" y="325"/>
                </a:lnTo>
                <a:cubicBezTo>
                  <a:pt x="38136" y="325"/>
                  <a:pt x="37795" y="0"/>
                  <a:pt x="37163" y="0"/>
                </a:cubicBezTo>
                <a:close/>
                <a:moveTo>
                  <a:pt x="0" y="29935"/>
                </a:moveTo>
                <a:lnTo>
                  <a:pt x="0" y="29947"/>
                </a:lnTo>
                <a:cubicBezTo>
                  <a:pt x="0" y="29947"/>
                  <a:pt x="0" y="29943"/>
                  <a:pt x="1" y="2993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1"/>
          <p:cNvSpPr/>
          <p:nvPr/>
        </p:nvSpPr>
        <p:spPr>
          <a:xfrm rot="5400000">
            <a:off x="3040209" y="-2879854"/>
            <a:ext cx="3066412" cy="9225819"/>
          </a:xfrm>
          <a:custGeom>
            <a:avLst/>
            <a:gdLst/>
            <a:ahLst/>
            <a:cxnLst/>
            <a:rect l="l" t="t" r="r" b="b"/>
            <a:pathLst>
              <a:path w="42364" h="43268" extrusionOk="0">
                <a:moveTo>
                  <a:pt x="1" y="0"/>
                </a:moveTo>
                <a:lnTo>
                  <a:pt x="1" y="43267"/>
                </a:lnTo>
                <a:lnTo>
                  <a:pt x="42363" y="43267"/>
                </a:lnTo>
                <a:cubicBezTo>
                  <a:pt x="42363" y="43267"/>
                  <a:pt x="42268" y="37779"/>
                  <a:pt x="39006" y="33992"/>
                </a:cubicBezTo>
                <a:cubicBezTo>
                  <a:pt x="35767" y="30218"/>
                  <a:pt x="39351" y="28789"/>
                  <a:pt x="39875" y="23705"/>
                </a:cubicBezTo>
                <a:cubicBezTo>
                  <a:pt x="40375" y="18633"/>
                  <a:pt x="36958" y="18336"/>
                  <a:pt x="34470" y="14049"/>
                </a:cubicBezTo>
                <a:cubicBezTo>
                  <a:pt x="31981" y="9775"/>
                  <a:pt x="34041" y="0"/>
                  <a:pt x="34041" y="0"/>
                </a:cubicBezTo>
                <a:close/>
              </a:path>
            </a:pathLst>
          </a:custGeom>
          <a:noFill/>
          <a:ln w="28575" cap="flat" cmpd="sng">
            <a:solidFill>
              <a:schemeClr val="accent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11"/>
          <p:cNvSpPr/>
          <p:nvPr/>
        </p:nvSpPr>
        <p:spPr>
          <a:xfrm rot="5400000">
            <a:off x="3040216" y="-3040221"/>
            <a:ext cx="3066412" cy="9146855"/>
          </a:xfrm>
          <a:custGeom>
            <a:avLst/>
            <a:gdLst/>
            <a:ahLst/>
            <a:cxnLst/>
            <a:rect l="l" t="t" r="r" b="b"/>
            <a:pathLst>
              <a:path w="42364" h="43268" extrusionOk="0">
                <a:moveTo>
                  <a:pt x="1" y="0"/>
                </a:moveTo>
                <a:lnTo>
                  <a:pt x="1" y="43267"/>
                </a:lnTo>
                <a:lnTo>
                  <a:pt x="42363" y="43267"/>
                </a:lnTo>
                <a:cubicBezTo>
                  <a:pt x="42363" y="43267"/>
                  <a:pt x="42268" y="37779"/>
                  <a:pt x="39006" y="33992"/>
                </a:cubicBezTo>
                <a:cubicBezTo>
                  <a:pt x="35767" y="30218"/>
                  <a:pt x="39351" y="28789"/>
                  <a:pt x="39875" y="23705"/>
                </a:cubicBezTo>
                <a:cubicBezTo>
                  <a:pt x="40375" y="18633"/>
                  <a:pt x="36958" y="18336"/>
                  <a:pt x="34470" y="14049"/>
                </a:cubicBezTo>
                <a:cubicBezTo>
                  <a:pt x="31981" y="9775"/>
                  <a:pt x="34041" y="0"/>
                  <a:pt x="3404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title" hasCustomPrompt="1"/>
          </p:nvPr>
        </p:nvSpPr>
        <p:spPr>
          <a:xfrm>
            <a:off x="713100" y="1063088"/>
            <a:ext cx="7717500" cy="123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73" name="Google Shape;73;p11"/>
          <p:cNvSpPr txBox="1">
            <a:spLocks noGrp="1"/>
          </p:cNvSpPr>
          <p:nvPr>
            <p:ph type="subTitle" idx="1"/>
          </p:nvPr>
        </p:nvSpPr>
        <p:spPr>
          <a:xfrm>
            <a:off x="1608925" y="3442800"/>
            <a:ext cx="5925300" cy="116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100" y="1152475"/>
            <a:ext cx="77178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5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  <p:sldLayoutId id="2147483666" r:id="rId17"/>
    <p:sldLayoutId id="2147483667" r:id="rId1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.png"/><Relationship Id="rId5" Type="http://schemas.openxmlformats.org/officeDocument/2006/relationships/image" Target="../media/image3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1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3.png"/><Relationship Id="rId5" Type="http://schemas.openxmlformats.org/officeDocument/2006/relationships/image" Target="../media/image12.png"/><Relationship Id="rId4" Type="http://schemas.openxmlformats.org/officeDocument/2006/relationships/notesSlide" Target="../notesSlides/notesSlide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1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3.png"/><Relationship Id="rId5" Type="http://schemas.openxmlformats.org/officeDocument/2006/relationships/image" Target="../media/image17.png"/><Relationship Id="rId4" Type="http://schemas.openxmlformats.org/officeDocument/2006/relationships/notesSlide" Target="../notesSlides/notesSlide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7" Type="http://schemas.openxmlformats.org/officeDocument/2006/relationships/image" Target="../media/image1.pn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3.png"/><Relationship Id="rId5" Type="http://schemas.openxmlformats.org/officeDocument/2006/relationships/image" Target="../media/image18.png"/><Relationship Id="rId4" Type="http://schemas.openxmlformats.org/officeDocument/2006/relationships/notesSlide" Target="../notesSlides/notesSlide1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52138" cy="1314579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884693" y="2596086"/>
            <a:ext cx="5376600" cy="612600"/>
          </a:xfrm>
        </p:spPr>
        <p:txBody>
          <a:bodyPr/>
          <a:lstStyle/>
          <a:p>
            <a:r>
              <a:rPr lang="en-US" dirty="0" smtClean="0"/>
              <a:t>Evolve 2C</a:t>
            </a:r>
            <a:br>
              <a:rPr lang="en-US" dirty="0" smtClean="0"/>
            </a:br>
            <a:r>
              <a:rPr lang="en-US" dirty="0" smtClean="0"/>
              <a:t>10.3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99731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88795"/>
            <a:ext cx="9144000" cy="105915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39266" cy="621508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788795"/>
            <a:ext cx="9144000" cy="1059151"/>
          </a:xfrm>
          <a:prstGeom prst="rect">
            <a:avLst/>
          </a:prstGeom>
        </p:spPr>
      </p:pic>
      <p:pic>
        <p:nvPicPr>
          <p:cNvPr id="3" name="Track 2.33 [EV_SB2_U10_p103_Ex2A-B]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802380"/>
            <a:ext cx="609600" cy="609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39266" cy="621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712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76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1847850"/>
            <a:ext cx="7772400" cy="1447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39266" cy="621508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226945"/>
            <a:ext cx="9144000" cy="79581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39266" cy="621508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226945"/>
            <a:ext cx="9144000" cy="795816"/>
          </a:xfrm>
          <a:prstGeom prst="rect">
            <a:avLst/>
          </a:prstGeom>
        </p:spPr>
      </p:pic>
      <p:pic>
        <p:nvPicPr>
          <p:cNvPr id="3" name="Track 2.33 [EV_SB2_U10_p103_Ex2A-B]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802380"/>
            <a:ext cx="609600" cy="609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39266" cy="6215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76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5550" y="1595437"/>
            <a:ext cx="4152900" cy="19526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39266" cy="621508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89697"/>
            <a:ext cx="9144000" cy="228220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39266" cy="621508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62087"/>
            <a:ext cx="9144000" cy="156865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39266" cy="621508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325" y="638175"/>
            <a:ext cx="8515350" cy="38671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39266" cy="621508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34490"/>
            <a:ext cx="9144000" cy="189349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39266" cy="621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9074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61459"/>
            <a:ext cx="9144000" cy="212085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39266" cy="621508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634490"/>
            <a:ext cx="9144000" cy="1893494"/>
          </a:xfrm>
          <a:prstGeom prst="rect">
            <a:avLst/>
          </a:prstGeom>
        </p:spPr>
      </p:pic>
      <p:pic>
        <p:nvPicPr>
          <p:cNvPr id="3" name="Track 2.34 [EV_SB2_U10_p103_Ex3A]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4075748"/>
            <a:ext cx="609600" cy="609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39266" cy="6215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19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11643"/>
            <a:ext cx="9144000" cy="159571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39266" cy="621508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711643"/>
            <a:ext cx="9144000" cy="1595718"/>
          </a:xfrm>
          <a:prstGeom prst="rect">
            <a:avLst/>
          </a:prstGeom>
        </p:spPr>
      </p:pic>
      <p:pic>
        <p:nvPicPr>
          <p:cNvPr id="3" name="Track 2.35 [EV_SB2_U10_p103_Ex3B]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4030028"/>
            <a:ext cx="609600" cy="609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39266" cy="6215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26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81188"/>
            <a:ext cx="9144000" cy="125608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39266" cy="621508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035493"/>
            <a:ext cx="9144000" cy="112164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39266" cy="621508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44893"/>
            <a:ext cx="9144000" cy="288208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39266" cy="621508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39266" cy="621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8369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461459"/>
            <a:ext cx="9144000" cy="2120852"/>
          </a:xfrm>
          <a:prstGeom prst="rect">
            <a:avLst/>
          </a:prstGeom>
        </p:spPr>
      </p:pic>
      <p:pic>
        <p:nvPicPr>
          <p:cNvPr id="3" name="Track 2.32 [EV_SB2_U10_p102_Ex1B]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4056426"/>
            <a:ext cx="609600" cy="609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39266" cy="621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719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408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6036"/>
            <a:ext cx="9144000" cy="486744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4734" y="4521992"/>
            <a:ext cx="639266" cy="62150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16036"/>
            <a:ext cx="9144000" cy="486744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4734" y="4521992"/>
            <a:ext cx="639266" cy="621508"/>
          </a:xfrm>
          <a:prstGeom prst="rect">
            <a:avLst/>
          </a:prstGeom>
        </p:spPr>
      </p:pic>
      <p:pic>
        <p:nvPicPr>
          <p:cNvPr id="5" name="Track 2.32 [EV_SB2_U10_p102_Ex1B]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267200" y="405642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332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408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912" y="1671637"/>
            <a:ext cx="8258175" cy="18002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39266" cy="621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3647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5345"/>
            <a:ext cx="9144000" cy="359595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39266" cy="621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2539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435418"/>
            <a:ext cx="9144000" cy="236305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39266" cy="62150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39078"/>
            <a:ext cx="9144000" cy="53706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096181"/>
            <a:ext cx="9144000" cy="357292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4734" y="4521992"/>
            <a:ext cx="639266" cy="62150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English Vocabulary Workshop by Slidesgo">
  <a:themeElements>
    <a:clrScheme name="Simple Light">
      <a:dk1>
        <a:srgbClr val="003849"/>
      </a:dk1>
      <a:lt1>
        <a:srgbClr val="FFFFFF"/>
      </a:lt1>
      <a:dk2>
        <a:srgbClr val="FE7575"/>
      </a:dk2>
      <a:lt2>
        <a:srgbClr val="E3E7EA"/>
      </a:lt2>
      <a:accent1>
        <a:srgbClr val="C7EEB7"/>
      </a:accent1>
      <a:accent2>
        <a:srgbClr val="B2E49E"/>
      </a:accent2>
      <a:accent3>
        <a:srgbClr val="FFCC62"/>
      </a:accent3>
      <a:accent4>
        <a:srgbClr val="FDAF5E"/>
      </a:accent4>
      <a:accent5>
        <a:srgbClr val="E5F59F"/>
      </a:accent5>
      <a:accent6>
        <a:srgbClr val="5AB185"/>
      </a:accent6>
      <a:hlink>
        <a:srgbClr val="00384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2</Words>
  <Application>Microsoft Office PowerPoint</Application>
  <PresentationFormat>On-screen Show (16:9)</PresentationFormat>
  <Paragraphs>1</Paragraphs>
  <Slides>26</Slides>
  <Notes>20</Notes>
  <HiddenSlides>0</HiddenSlides>
  <MMClips>6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Roboto Condensed Light</vt:lpstr>
      <vt:lpstr>Pangolin</vt:lpstr>
      <vt:lpstr>Arial</vt:lpstr>
      <vt:lpstr>Baloo 2</vt:lpstr>
      <vt:lpstr>English Vocabulary Workshop by Slidesgo</vt:lpstr>
      <vt:lpstr>Evolve 2C 10.3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Evolve 2C Session </dc:title>
  <cp:lastModifiedBy>Admin</cp:lastModifiedBy>
  <cp:revision>8</cp:revision>
  <dcterms:modified xsi:type="dcterms:W3CDTF">2023-07-23T07:28:40Z</dcterms:modified>
</cp:coreProperties>
</file>