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91" r:id="rId2"/>
    <p:sldId id="256" r:id="rId3"/>
    <p:sldId id="286" r:id="rId4"/>
    <p:sldId id="257" r:id="rId5"/>
    <p:sldId id="283" r:id="rId6"/>
    <p:sldId id="284" r:id="rId7"/>
    <p:sldId id="258" r:id="rId8"/>
    <p:sldId id="259" r:id="rId9"/>
    <p:sldId id="260" r:id="rId10"/>
    <p:sldId id="285" r:id="rId11"/>
    <p:sldId id="280" r:id="rId12"/>
    <p:sldId id="261" r:id="rId13"/>
    <p:sldId id="262" r:id="rId14"/>
    <p:sldId id="263" r:id="rId15"/>
    <p:sldId id="264" r:id="rId16"/>
    <p:sldId id="266" r:id="rId17"/>
    <p:sldId id="292" r:id="rId18"/>
  </p:sldIdLst>
  <p:sldSz cx="9144000" cy="5143500" type="screen16x9"/>
  <p:notesSz cx="6858000" cy="9144000"/>
  <p:embeddedFontLst>
    <p:embeddedFont>
      <p:font typeface="Pangolin" panose="020B0604020202020204" charset="0"/>
      <p:regular r:id="rId20"/>
    </p:embeddedFont>
    <p:embeddedFont>
      <p:font typeface="Baloo 2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54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7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32278"/>
            <a:ext cx="6679096" cy="5097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3061" y="4835235"/>
            <a:ext cx="3951557" cy="2944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582"/>
            <a:ext cx="9144000" cy="2511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541"/>
            <a:ext cx="9144000" cy="72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19150"/>
            <a:ext cx="86868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04950"/>
            <a:ext cx="6858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35"/>
            <a:ext cx="9144000" cy="1952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530"/>
            <a:ext cx="9144000" cy="389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015"/>
            <a:ext cx="9144000" cy="292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861"/>
            <a:ext cx="9144000" cy="273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09587"/>
            <a:ext cx="8305800" cy="4124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804"/>
            <a:ext cx="9144000" cy="34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5902"/>
            <a:ext cx="9144000" cy="646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855"/>
            <a:ext cx="9144000" cy="369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04" y="470263"/>
            <a:ext cx="7737194" cy="4673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404" y="4680284"/>
            <a:ext cx="4614554" cy="463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978"/>
            <a:ext cx="9144000" cy="1743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57263"/>
            <a:ext cx="9144000" cy="39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03672"/>
            <a:ext cx="9144000" cy="2092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26642" y="1299409"/>
            <a:ext cx="517358" cy="7339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14162"/>
            <a:ext cx="9144000" cy="3013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431"/>
            <a:ext cx="9144000" cy="929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On-screen Show (16:9)</PresentationFormat>
  <Paragraphs>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 Condensed Light</vt:lpstr>
      <vt:lpstr>Pangolin</vt:lpstr>
      <vt:lpstr>Arial</vt:lpstr>
      <vt:lpstr>Baloo 2</vt:lpstr>
      <vt:lpstr>English Vocabulary Workshop by Slidesgo</vt:lpstr>
      <vt:lpstr>Evolve 2C 10.4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2023-07-23T07:29:06Z</dcterms:modified>
</cp:coreProperties>
</file>