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92" r:id="rId9"/>
    <p:sldId id="293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54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23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2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11175"/>
            <a:ext cx="9144000" cy="75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032"/>
            <a:ext cx="9144000" cy="319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9912"/>
            <a:ext cx="9144000" cy="2976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3845"/>
            <a:ext cx="9144000" cy="765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272"/>
            <a:ext cx="9144000" cy="1018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973" y="69058"/>
            <a:ext cx="56673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12566"/>
            <a:ext cx="9144000" cy="3202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852"/>
            <a:ext cx="9144000" cy="189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041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On-screen Show (16:9)</PresentationFormat>
  <Paragraphs>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Condensed Light</vt:lpstr>
      <vt:lpstr>Pangolin</vt:lpstr>
      <vt:lpstr>Arial</vt:lpstr>
      <vt:lpstr>Baloo 2</vt:lpstr>
      <vt:lpstr>English Vocabulary Workshop by Slidesgo</vt:lpstr>
      <vt:lpstr>Evolve 2C 10.5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5</cp:revision>
  <dcterms:modified xsi:type="dcterms:W3CDTF">2023-07-23T07:29:31Z</dcterms:modified>
</cp:coreProperties>
</file>