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36"/>
  </p:notesMasterIdLst>
  <p:sldIdLst>
    <p:sldId id="291" r:id="rId2"/>
    <p:sldId id="256" r:id="rId3"/>
    <p:sldId id="286" r:id="rId4"/>
    <p:sldId id="292" r:id="rId5"/>
    <p:sldId id="257" r:id="rId6"/>
    <p:sldId id="284" r:id="rId7"/>
    <p:sldId id="283" r:id="rId8"/>
    <p:sldId id="258" r:id="rId9"/>
    <p:sldId id="259" r:id="rId10"/>
    <p:sldId id="260" r:id="rId11"/>
    <p:sldId id="285" r:id="rId12"/>
    <p:sldId id="280" r:id="rId13"/>
    <p:sldId id="261" r:id="rId14"/>
    <p:sldId id="262" r:id="rId15"/>
    <p:sldId id="263" r:id="rId16"/>
    <p:sldId id="264" r:id="rId17"/>
    <p:sldId id="266" r:id="rId18"/>
    <p:sldId id="267" r:id="rId19"/>
    <p:sldId id="290" r:id="rId20"/>
    <p:sldId id="268" r:id="rId21"/>
    <p:sldId id="271" r:id="rId22"/>
    <p:sldId id="269" r:id="rId23"/>
    <p:sldId id="272" r:id="rId24"/>
    <p:sldId id="270" r:id="rId25"/>
    <p:sldId id="273" r:id="rId26"/>
    <p:sldId id="274" r:id="rId27"/>
    <p:sldId id="275" r:id="rId28"/>
    <p:sldId id="276" r:id="rId29"/>
    <p:sldId id="278" r:id="rId30"/>
    <p:sldId id="293" r:id="rId31"/>
    <p:sldId id="288" r:id="rId32"/>
    <p:sldId id="281" r:id="rId33"/>
    <p:sldId id="287" r:id="rId34"/>
    <p:sldId id="294" r:id="rId35"/>
  </p:sldIdLst>
  <p:sldSz cx="9144000" cy="5143500" type="screen16x9"/>
  <p:notesSz cx="6858000" cy="9144000"/>
  <p:embeddedFontLst>
    <p:embeddedFont>
      <p:font typeface="Pangolin" panose="020B0604020202020204" charset="0"/>
      <p:regular r:id="rId37"/>
    </p:embeddedFont>
    <p:embeddedFont>
      <p:font typeface="Baloo 2" panose="020B060402020202020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F8BEEA-20DB-4208-AA95-B98E9F34AAB3}">
  <a:tblStyle styleId="{71F8BEEA-20DB-4208-AA95-B98E9F34AA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9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8d033f30a9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8d033f30a9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d033f30a9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d033f30a9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8d1232f88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8d1232f88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8d033f30a9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8d033f30a9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8d033f30a9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8d033f30a9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8d1232f882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8d1232f882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8d170f10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8d170f10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8d170f10cb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8d170f10cb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8d170f10cb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8d170f10cb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0936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8d170f10cb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8d170f10cb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3610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8280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8d170f10cb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8d170f10cb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1"/>
          </p:nvPr>
        </p:nvSpPr>
        <p:spPr>
          <a:xfrm>
            <a:off x="172297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2"/>
          </p:nvPr>
        </p:nvSpPr>
        <p:spPr>
          <a:xfrm>
            <a:off x="172297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3"/>
          </p:nvPr>
        </p:nvSpPr>
        <p:spPr>
          <a:xfrm>
            <a:off x="513502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4"/>
          </p:nvPr>
        </p:nvSpPr>
        <p:spPr>
          <a:xfrm>
            <a:off x="513502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5"/>
          </p:nvPr>
        </p:nvSpPr>
        <p:spPr>
          <a:xfrm>
            <a:off x="172297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6"/>
          </p:nvPr>
        </p:nvSpPr>
        <p:spPr>
          <a:xfrm>
            <a:off x="172297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7"/>
          </p:nvPr>
        </p:nvSpPr>
        <p:spPr>
          <a:xfrm>
            <a:off x="513502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8"/>
          </p:nvPr>
        </p:nvSpPr>
        <p:spPr>
          <a:xfrm>
            <a:off x="513502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 rot="-5400000">
            <a:off x="3374330" y="-774600"/>
            <a:ext cx="2398120" cy="9251780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5400000">
            <a:off x="3374368" y="-628988"/>
            <a:ext cx="2398120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/>
          <p:nvPr/>
        </p:nvSpPr>
        <p:spPr>
          <a:xfrm rot="-5400000">
            <a:off x="4141099" y="-4140994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7131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2"/>
          </p:nvPr>
        </p:nvSpPr>
        <p:spPr>
          <a:xfrm>
            <a:off x="7131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3"/>
          </p:nvPr>
        </p:nvSpPr>
        <p:spPr>
          <a:xfrm>
            <a:off x="33558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4"/>
          </p:nvPr>
        </p:nvSpPr>
        <p:spPr>
          <a:xfrm>
            <a:off x="33558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5"/>
          </p:nvPr>
        </p:nvSpPr>
        <p:spPr>
          <a:xfrm>
            <a:off x="59985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6"/>
          </p:nvPr>
        </p:nvSpPr>
        <p:spPr>
          <a:xfrm>
            <a:off x="59985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7"/>
          </p:nvPr>
        </p:nvSpPr>
        <p:spPr>
          <a:xfrm>
            <a:off x="7131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8"/>
          </p:nvPr>
        </p:nvSpPr>
        <p:spPr>
          <a:xfrm>
            <a:off x="7131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9"/>
          </p:nvPr>
        </p:nvSpPr>
        <p:spPr>
          <a:xfrm>
            <a:off x="33558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13"/>
          </p:nvPr>
        </p:nvSpPr>
        <p:spPr>
          <a:xfrm>
            <a:off x="33558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4"/>
          </p:nvPr>
        </p:nvSpPr>
        <p:spPr>
          <a:xfrm>
            <a:off x="59985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5"/>
          </p:nvPr>
        </p:nvSpPr>
        <p:spPr>
          <a:xfrm>
            <a:off x="59985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5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/>
          <p:nvPr/>
        </p:nvSpPr>
        <p:spPr>
          <a:xfrm flipH="1">
            <a:off x="6295635" y="1"/>
            <a:ext cx="2848365" cy="234584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3840625" y="445025"/>
            <a:ext cx="459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ubTitle" idx="1"/>
          </p:nvPr>
        </p:nvSpPr>
        <p:spPr>
          <a:xfrm>
            <a:off x="3266013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2"/>
          </p:nvPr>
        </p:nvSpPr>
        <p:spPr>
          <a:xfrm>
            <a:off x="3266013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3"/>
          </p:nvPr>
        </p:nvSpPr>
        <p:spPr>
          <a:xfrm>
            <a:off x="5720888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4"/>
          </p:nvPr>
        </p:nvSpPr>
        <p:spPr>
          <a:xfrm>
            <a:off x="5720888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5"/>
          </p:nvPr>
        </p:nvSpPr>
        <p:spPr>
          <a:xfrm>
            <a:off x="3980275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6"/>
          </p:nvPr>
        </p:nvSpPr>
        <p:spPr>
          <a:xfrm>
            <a:off x="3980275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7"/>
          </p:nvPr>
        </p:nvSpPr>
        <p:spPr>
          <a:xfrm>
            <a:off x="6435150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8"/>
          </p:nvPr>
        </p:nvSpPr>
        <p:spPr>
          <a:xfrm>
            <a:off x="6435150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01772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84693" y="2596086"/>
            <a:ext cx="5376600" cy="612600"/>
          </a:xfrm>
        </p:spPr>
        <p:txBody>
          <a:bodyPr/>
          <a:lstStyle/>
          <a:p>
            <a:r>
              <a:rPr lang="en-US" dirty="0" smtClean="0"/>
              <a:t>Evolve 2C</a:t>
            </a:r>
            <a:br>
              <a:rPr lang="en-US" dirty="0" smtClean="0"/>
            </a:br>
            <a:r>
              <a:rPr lang="en-US" dirty="0" smtClean="0"/>
              <a:t>11.1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73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24" y="0"/>
            <a:ext cx="8426548" cy="5131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101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96305"/>
            <a:ext cx="9144000" cy="20152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12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3238"/>
            <a:ext cx="9144000" cy="1046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81370"/>
            <a:ext cx="9144000" cy="1843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79307"/>
            <a:ext cx="9144000" cy="395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465"/>
            <a:ext cx="9103450" cy="2062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44465"/>
            <a:ext cx="9103450" cy="2062969"/>
          </a:xfrm>
          <a:prstGeom prst="rect">
            <a:avLst/>
          </a:prstGeom>
        </p:spPr>
      </p:pic>
      <p:pic>
        <p:nvPicPr>
          <p:cNvPr id="3" name="Track 2.36 [EV_SB2_U11_p108_Ex2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46925" y="400917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9106"/>
            <a:ext cx="9144000" cy="2220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8796"/>
            <a:ext cx="9144000" cy="1983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98796"/>
            <a:ext cx="9144000" cy="1983346"/>
          </a:xfrm>
          <a:prstGeom prst="rect">
            <a:avLst/>
          </a:prstGeom>
        </p:spPr>
      </p:pic>
      <p:pic>
        <p:nvPicPr>
          <p:cNvPr id="4" name="Track 2.37 [EV_SB2_U11_p108_Ex2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093845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0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46" y="0"/>
            <a:ext cx="6987396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4076"/>
            <a:ext cx="9144000" cy="2294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04"/>
            <a:ext cx="9144000" cy="589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7665"/>
            <a:ext cx="9144000" cy="3773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04"/>
            <a:ext cx="9144000" cy="589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5226"/>
            <a:ext cx="9144000" cy="3727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04"/>
            <a:ext cx="9144000" cy="589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601944"/>
            <a:ext cx="9144000" cy="18848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456628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04"/>
            <a:ext cx="9144000" cy="589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65923"/>
            <a:ext cx="9144000" cy="1948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147"/>
            <a:ext cx="9144000" cy="977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810629"/>
            <a:ext cx="9144000" cy="1081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74574"/>
            <a:ext cx="9144000" cy="701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533"/>
            <a:ext cx="9144000" cy="37983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5413"/>
            <a:ext cx="9144000" cy="32425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278"/>
            <a:ext cx="9144000" cy="421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4088"/>
            <a:ext cx="9144000" cy="3448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1644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1605"/>
            <a:ext cx="9144000" cy="3184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3278"/>
            <a:ext cx="9144000" cy="4211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33816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2692"/>
            <a:ext cx="9144000" cy="9777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19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278"/>
            <a:ext cx="9144000" cy="4211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33816"/>
            <a:ext cx="639266" cy="621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85518"/>
            <a:ext cx="9144000" cy="313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76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0380"/>
            <a:ext cx="9144000" cy="25222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800664"/>
            <a:ext cx="6175717" cy="11319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11891"/>
            <a:ext cx="9144000" cy="1778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3" y="4579526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10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8681"/>
            <a:ext cx="9144000" cy="2514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952"/>
            <a:ext cx="9144000" cy="3823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7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98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2692"/>
            <a:ext cx="9144000" cy="9777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" y="3014371"/>
            <a:ext cx="81343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82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79991"/>
            <a:ext cx="9144000" cy="9583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94173" y="1977081"/>
            <a:ext cx="3249828" cy="5612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9662"/>
            <a:ext cx="9144000" cy="3491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68340_EV_SB2_U11_p107_NOEMI_IREN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9757" y="10324"/>
            <a:ext cx="2867410" cy="5133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5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2959"/>
            <a:ext cx="9144000" cy="989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0376"/>
            <a:ext cx="9144000" cy="2576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FE7575"/>
      </a:dk2>
      <a:lt2>
        <a:srgbClr val="E3E7EA"/>
      </a:lt2>
      <a:accent1>
        <a:srgbClr val="C7EEB7"/>
      </a:accent1>
      <a:accent2>
        <a:srgbClr val="B2E49E"/>
      </a:accent2>
      <a:accent3>
        <a:srgbClr val="FFCC62"/>
      </a:accent3>
      <a:accent4>
        <a:srgbClr val="FDAF5E"/>
      </a:accent4>
      <a:accent5>
        <a:srgbClr val="E5F59F"/>
      </a:accent5>
      <a:accent6>
        <a:srgbClr val="5AB185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</Words>
  <Application>Microsoft Office PowerPoint</Application>
  <PresentationFormat>On-screen Show (16:9)</PresentationFormat>
  <Paragraphs>1</Paragraphs>
  <Slides>34</Slides>
  <Notes>26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Roboto Condensed Light</vt:lpstr>
      <vt:lpstr>Pangolin</vt:lpstr>
      <vt:lpstr>Arial</vt:lpstr>
      <vt:lpstr>Baloo 2</vt:lpstr>
      <vt:lpstr>English Vocabulary Workshop by Slidesgo</vt:lpstr>
      <vt:lpstr>Evolve 2C 11.1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2C Session </dc:title>
  <cp:lastModifiedBy>Admin</cp:lastModifiedBy>
  <cp:revision>9</cp:revision>
  <dcterms:modified xsi:type="dcterms:W3CDTF">2023-07-23T07:29:58Z</dcterms:modified>
</cp:coreProperties>
</file>