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9"/>
  </p:notesMasterIdLst>
  <p:sldIdLst>
    <p:sldId id="291" r:id="rId2"/>
    <p:sldId id="256" r:id="rId3"/>
    <p:sldId id="286" r:id="rId4"/>
    <p:sldId id="257" r:id="rId5"/>
    <p:sldId id="284" r:id="rId6"/>
    <p:sldId id="283" r:id="rId7"/>
    <p:sldId id="258" r:id="rId8"/>
    <p:sldId id="259" r:id="rId9"/>
    <p:sldId id="292" r:id="rId10"/>
    <p:sldId id="260" r:id="rId11"/>
    <p:sldId id="285" r:id="rId12"/>
    <p:sldId id="280" r:id="rId13"/>
    <p:sldId id="261" r:id="rId14"/>
    <p:sldId id="262" r:id="rId15"/>
    <p:sldId id="293" r:id="rId16"/>
    <p:sldId id="263" r:id="rId17"/>
    <p:sldId id="266" r:id="rId18"/>
    <p:sldId id="264" r:id="rId19"/>
    <p:sldId id="267" r:id="rId20"/>
    <p:sldId id="290" r:id="rId21"/>
    <p:sldId id="268" r:id="rId22"/>
    <p:sldId id="269" r:id="rId23"/>
    <p:sldId id="271" r:id="rId24"/>
    <p:sldId id="270" r:id="rId25"/>
    <p:sldId id="272" r:id="rId26"/>
    <p:sldId id="273" r:id="rId27"/>
    <p:sldId id="294" r:id="rId28"/>
  </p:sldIdLst>
  <p:sldSz cx="9144000" cy="5143500" type="screen16x9"/>
  <p:notesSz cx="6858000" cy="9144000"/>
  <p:embeddedFontLst>
    <p:embeddedFont>
      <p:font typeface="Pangolin" panose="020B0604020202020204" charset="0"/>
      <p:regular r:id="rId30"/>
    </p:embeddedFont>
    <p:embeddedFont>
      <p:font typeface="Baloo 2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74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31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5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355"/>
            <a:ext cx="9144000" cy="2310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6481"/>
            <a:ext cx="9144000" cy="131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557337"/>
            <a:ext cx="7191375" cy="2028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1858"/>
            <a:ext cx="9144000" cy="3384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1858"/>
            <a:ext cx="9144000" cy="3384685"/>
          </a:xfrm>
          <a:prstGeom prst="rect">
            <a:avLst/>
          </a:prstGeom>
        </p:spPr>
      </p:pic>
      <p:pic>
        <p:nvPicPr>
          <p:cNvPr id="3" name="Track 2.39 [EV_SB2_U11_p110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37520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03"/>
            <a:ext cx="9144000" cy="3384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33" y="3527488"/>
            <a:ext cx="85058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68"/>
            <a:ext cx="9144000" cy="524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1801"/>
            <a:ext cx="9144000" cy="2908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68"/>
            <a:ext cx="9144000" cy="524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1644"/>
            <a:ext cx="9144000" cy="2872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68"/>
            <a:ext cx="9144000" cy="524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0585"/>
            <a:ext cx="9144000" cy="2322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961" y="827660"/>
            <a:ext cx="590550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68"/>
            <a:ext cx="9144000" cy="524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23075"/>
            <a:ext cx="9144000" cy="2933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38033"/>
            <a:ext cx="9163248" cy="1615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918"/>
            <a:ext cx="9144000" cy="2878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524000"/>
            <a:ext cx="8677275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047750"/>
            <a:ext cx="8620125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0251" cy="1421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149" y="1031530"/>
            <a:ext cx="3215899" cy="4111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257300"/>
            <a:ext cx="7429500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68342_EV_SB2_U11_p111_ALLIS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9247" y="0"/>
            <a:ext cx="2876604" cy="5126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4183"/>
            <a:ext cx="9144000" cy="1008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206"/>
            <a:ext cx="9144000" cy="909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1206"/>
            <a:ext cx="9144000" cy="909205"/>
          </a:xfrm>
          <a:prstGeom prst="rect">
            <a:avLst/>
          </a:prstGeom>
        </p:spPr>
      </p:pic>
      <p:pic>
        <p:nvPicPr>
          <p:cNvPr id="3" name="Track 2.38 [EV_SB2_U11_p111_Ex1B-1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9475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566862"/>
            <a:ext cx="7277100" cy="200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69092"/>
            <a:ext cx="9144000" cy="653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969092"/>
            <a:ext cx="9144000" cy="653640"/>
          </a:xfrm>
          <a:prstGeom prst="rect">
            <a:avLst/>
          </a:prstGeom>
        </p:spPr>
      </p:pic>
      <p:pic>
        <p:nvPicPr>
          <p:cNvPr id="3" name="Track 2.38 [EV_SB2_U11_p111_Ex1B-1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9475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8" y="0"/>
            <a:ext cx="7578671" cy="5126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08" y="0"/>
            <a:ext cx="7578671" cy="5126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Track 2.38 [EV_SB2_U11_p111_Ex1B-1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15579" y="22585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On-screen Show (16:9)</PresentationFormat>
  <Paragraphs>1</Paragraphs>
  <Slides>27</Slides>
  <Notes>21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Roboto Condensed Light</vt:lpstr>
      <vt:lpstr>Pangolin</vt:lpstr>
      <vt:lpstr>Arial</vt:lpstr>
      <vt:lpstr>Baloo 2</vt:lpstr>
      <vt:lpstr>English Vocabulary Workshop by Slidesgo</vt:lpstr>
      <vt:lpstr>Evolve 2C 11.2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8</cp:revision>
  <dcterms:modified xsi:type="dcterms:W3CDTF">2023-07-23T07:30:22Z</dcterms:modified>
</cp:coreProperties>
</file>