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31"/>
  </p:notesMasterIdLst>
  <p:sldIdLst>
    <p:sldId id="291" r:id="rId2"/>
    <p:sldId id="256" r:id="rId3"/>
    <p:sldId id="286" r:id="rId4"/>
    <p:sldId id="257" r:id="rId5"/>
    <p:sldId id="284" r:id="rId6"/>
    <p:sldId id="293" r:id="rId7"/>
    <p:sldId id="283" r:id="rId8"/>
    <p:sldId id="258" r:id="rId9"/>
    <p:sldId id="259" r:id="rId10"/>
    <p:sldId id="260" r:id="rId11"/>
    <p:sldId id="285" r:id="rId12"/>
    <p:sldId id="280" r:id="rId13"/>
    <p:sldId id="261" r:id="rId14"/>
    <p:sldId id="262" r:id="rId15"/>
    <p:sldId id="263" r:id="rId16"/>
    <p:sldId id="264" r:id="rId17"/>
    <p:sldId id="266" r:id="rId18"/>
    <p:sldId id="268" r:id="rId19"/>
    <p:sldId id="267" r:id="rId20"/>
    <p:sldId id="290" r:id="rId21"/>
    <p:sldId id="269" r:id="rId22"/>
    <p:sldId id="272" r:id="rId23"/>
    <p:sldId id="271" r:id="rId24"/>
    <p:sldId id="270" r:id="rId25"/>
    <p:sldId id="274" r:id="rId26"/>
    <p:sldId id="275" r:id="rId27"/>
    <p:sldId id="273" r:id="rId28"/>
    <p:sldId id="276" r:id="rId29"/>
    <p:sldId id="292" r:id="rId30"/>
  </p:sldIdLst>
  <p:sldSz cx="9144000" cy="5143500" type="screen16x9"/>
  <p:notesSz cx="6858000" cy="9144000"/>
  <p:embeddedFontLst>
    <p:embeddedFont>
      <p:font typeface="Pangolin" panose="020B0604020202020204" charset="0"/>
      <p:regular r:id="rId32"/>
    </p:embeddedFont>
    <p:embeddedFont>
      <p:font typeface="Baloo 2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F8BEEA-20DB-4208-AA95-B98E9F34AAB3}">
  <a:tblStyle styleId="{71F8BEEA-20DB-4208-AA95-B98E9F34AAB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8d033f30a9_0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8d033f30a9_0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8d033f30a9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8d033f30a9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8d033f30a9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8d033f30a9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8d1232f882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8d1232f882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8d033f30a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8d033f30a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8d1232f882_0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8d1232f882_0_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4" name="Google Shape;1024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8c30da526c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8c30da526c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8d1232f882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8d1232f882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8d170f1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8d170f1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g8d170f10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8" name="Google Shape;1058;g8d170f10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001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8d170f10cb_0_6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8d170f10cb_0_6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8c30da526c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8c30da526c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 flipH="1">
            <a:off x="-32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7"/>
          <p:cNvSpPr/>
          <p:nvPr/>
        </p:nvSpPr>
        <p:spPr>
          <a:xfrm rot="10800000" flipH="1">
            <a:off x="8216068" y="0"/>
            <a:ext cx="930058" cy="514347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subTitle" idx="1"/>
          </p:nvPr>
        </p:nvSpPr>
        <p:spPr>
          <a:xfrm>
            <a:off x="172297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ubTitle" idx="2"/>
          </p:nvPr>
        </p:nvSpPr>
        <p:spPr>
          <a:xfrm>
            <a:off x="172297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ubTitle" idx="3"/>
          </p:nvPr>
        </p:nvSpPr>
        <p:spPr>
          <a:xfrm>
            <a:off x="5135025" y="1280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ubTitle" idx="4"/>
          </p:nvPr>
        </p:nvSpPr>
        <p:spPr>
          <a:xfrm>
            <a:off x="5135025" y="1639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ubTitle" idx="5"/>
          </p:nvPr>
        </p:nvSpPr>
        <p:spPr>
          <a:xfrm>
            <a:off x="172297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6"/>
          </p:nvPr>
        </p:nvSpPr>
        <p:spPr>
          <a:xfrm>
            <a:off x="172297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ubTitle" idx="7"/>
          </p:nvPr>
        </p:nvSpPr>
        <p:spPr>
          <a:xfrm>
            <a:off x="5135025" y="3158775"/>
            <a:ext cx="22860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34" name="Google Shape;134;p17"/>
          <p:cNvSpPr txBox="1">
            <a:spLocks noGrp="1"/>
          </p:cNvSpPr>
          <p:nvPr>
            <p:ph type="subTitle" idx="8"/>
          </p:nvPr>
        </p:nvSpPr>
        <p:spPr>
          <a:xfrm>
            <a:off x="5135025" y="3517154"/>
            <a:ext cx="2286000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5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/>
          <p:nvPr/>
        </p:nvSpPr>
        <p:spPr>
          <a:xfrm flipH="1">
            <a:off x="6295635" y="1"/>
            <a:ext cx="2848365" cy="234584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3840625" y="445025"/>
            <a:ext cx="459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9"/>
          <p:cNvSpPr txBox="1">
            <a:spLocks noGrp="1"/>
          </p:cNvSpPr>
          <p:nvPr>
            <p:ph type="subTitle" idx="1"/>
          </p:nvPr>
        </p:nvSpPr>
        <p:spPr>
          <a:xfrm>
            <a:off x="3266013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6" name="Google Shape;156;p19"/>
          <p:cNvSpPr txBox="1">
            <a:spLocks noGrp="1"/>
          </p:cNvSpPr>
          <p:nvPr>
            <p:ph type="subTitle" idx="2"/>
          </p:nvPr>
        </p:nvSpPr>
        <p:spPr>
          <a:xfrm>
            <a:off x="3266013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3"/>
          </p:nvPr>
        </p:nvSpPr>
        <p:spPr>
          <a:xfrm>
            <a:off x="5720888" y="1403968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8" name="Google Shape;158;p19"/>
          <p:cNvSpPr txBox="1">
            <a:spLocks noGrp="1"/>
          </p:cNvSpPr>
          <p:nvPr>
            <p:ph type="subTitle" idx="4"/>
          </p:nvPr>
        </p:nvSpPr>
        <p:spPr>
          <a:xfrm>
            <a:off x="5720888" y="1766592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5"/>
          </p:nvPr>
        </p:nvSpPr>
        <p:spPr>
          <a:xfrm>
            <a:off x="3980275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ubTitle" idx="6"/>
          </p:nvPr>
        </p:nvSpPr>
        <p:spPr>
          <a:xfrm>
            <a:off x="3980275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subTitle" idx="7"/>
          </p:nvPr>
        </p:nvSpPr>
        <p:spPr>
          <a:xfrm>
            <a:off x="6435150" y="3221243"/>
            <a:ext cx="1856100" cy="3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ubTitle" idx="8"/>
          </p:nvPr>
        </p:nvSpPr>
        <p:spPr>
          <a:xfrm>
            <a:off x="6435150" y="3579667"/>
            <a:ext cx="1856100" cy="9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 rot="10800000">
            <a:off x="7543794" y="4385848"/>
            <a:ext cx="1600206" cy="776702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10800000">
            <a:off x="7" y="5"/>
            <a:ext cx="2478918" cy="800095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-19040" y="-38088"/>
            <a:ext cx="2421765" cy="736563"/>
          </a:xfrm>
          <a:custGeom>
            <a:avLst/>
            <a:gdLst/>
            <a:ahLst/>
            <a:cxnLst/>
            <a:rect l="l" t="t" r="r" b="b"/>
            <a:pathLst>
              <a:path w="36002" h="11620" extrusionOk="0">
                <a:moveTo>
                  <a:pt x="36002" y="0"/>
                </a:moveTo>
                <a:cubicBezTo>
                  <a:pt x="34719" y="223"/>
                  <a:pt x="33463" y="865"/>
                  <a:pt x="32375" y="1632"/>
                </a:cubicBezTo>
                <a:cubicBezTo>
                  <a:pt x="30729" y="2818"/>
                  <a:pt x="29334" y="4338"/>
                  <a:pt x="27688" y="5538"/>
                </a:cubicBezTo>
                <a:cubicBezTo>
                  <a:pt x="25164" y="7393"/>
                  <a:pt x="22039" y="8439"/>
                  <a:pt x="18887" y="8467"/>
                </a:cubicBezTo>
                <a:cubicBezTo>
                  <a:pt x="18805" y="8468"/>
                  <a:pt x="18723" y="8469"/>
                  <a:pt x="18641" y="8469"/>
                </a:cubicBezTo>
                <a:cubicBezTo>
                  <a:pt x="16159" y="8469"/>
                  <a:pt x="13715" y="7869"/>
                  <a:pt x="11271" y="7504"/>
                </a:cubicBezTo>
                <a:cubicBezTo>
                  <a:pt x="10215" y="7354"/>
                  <a:pt x="9136" y="7249"/>
                  <a:pt x="8065" y="7249"/>
                </a:cubicBezTo>
                <a:cubicBezTo>
                  <a:pt x="6561" y="7249"/>
                  <a:pt x="5074" y="7456"/>
                  <a:pt x="3697" y="8035"/>
                </a:cubicBezTo>
                <a:cubicBezTo>
                  <a:pt x="2079" y="8718"/>
                  <a:pt x="670" y="10043"/>
                  <a:pt x="0" y="11619"/>
                </a:cubicBezTo>
                <a:lnTo>
                  <a:pt x="36002" y="11619"/>
                </a:lnTo>
                <a:lnTo>
                  <a:pt x="36002" y="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100" y="101772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84693" y="2596086"/>
            <a:ext cx="5376600" cy="612600"/>
          </a:xfrm>
        </p:spPr>
        <p:txBody>
          <a:bodyPr/>
          <a:lstStyle/>
          <a:p>
            <a:r>
              <a:rPr lang="en-US" dirty="0" smtClean="0"/>
              <a:t>Evolve 2C</a:t>
            </a:r>
            <a:br>
              <a:rPr lang="en-US" dirty="0" smtClean="0"/>
            </a:br>
            <a:r>
              <a:rPr lang="en-US" dirty="0" smtClean="0"/>
              <a:t>11.3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973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635"/>
            <a:ext cx="9144000" cy="507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1580"/>
            <a:ext cx="9144000" cy="3530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37347"/>
            <a:ext cx="9144000" cy="11737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12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37347"/>
            <a:ext cx="9144000" cy="1173707"/>
          </a:xfrm>
          <a:prstGeom prst="rect">
            <a:avLst/>
          </a:prstGeom>
        </p:spPr>
      </p:pic>
      <p:pic>
        <p:nvPicPr>
          <p:cNvPr id="3" name="Track 2.41 [EV_SB2_U11_p113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1" y="389350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1866900"/>
            <a:ext cx="6515100" cy="1409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0272"/>
            <a:ext cx="9144000" cy="574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80272"/>
            <a:ext cx="9144000" cy="574425"/>
          </a:xfrm>
          <a:prstGeom prst="rect">
            <a:avLst/>
          </a:prstGeom>
        </p:spPr>
      </p:pic>
      <p:pic>
        <p:nvPicPr>
          <p:cNvPr id="3" name="Track 2.41 [EV_SB2_U11_p113_Ex2A-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1" y="389350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576387"/>
            <a:ext cx="6057900" cy="1990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5559"/>
            <a:ext cx="91440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3693"/>
            <a:ext cx="9144000" cy="1710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93693"/>
            <a:ext cx="9144000" cy="1710274"/>
          </a:xfrm>
          <a:prstGeom prst="rect">
            <a:avLst/>
          </a:prstGeom>
        </p:spPr>
      </p:pic>
      <p:pic>
        <p:nvPicPr>
          <p:cNvPr id="3" name="Track 2.42 [EV_SB2_U11_p113_Ex2C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83872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0418"/>
            <a:ext cx="9144000" cy="2764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1595437"/>
            <a:ext cx="4895850" cy="1952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07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580"/>
            <a:ext cx="9144000" cy="4544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29" y="2836168"/>
            <a:ext cx="7919762" cy="2307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538854"/>
            <a:ext cx="7267709" cy="2297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1738312"/>
            <a:ext cx="6019800" cy="1666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9210"/>
            <a:ext cx="9144000" cy="1391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99210"/>
            <a:ext cx="9144000" cy="1391048"/>
          </a:xfrm>
          <a:prstGeom prst="rect">
            <a:avLst/>
          </a:prstGeom>
        </p:spPr>
      </p:pic>
      <p:pic>
        <p:nvPicPr>
          <p:cNvPr id="3" name="Track 2.43 [EV_SB2_U11_p113_Ex3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4777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021"/>
          <a:stretch/>
        </p:blipFill>
        <p:spPr>
          <a:xfrm>
            <a:off x="0" y="1429001"/>
            <a:ext cx="9144000" cy="2048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9021"/>
          <a:stretch/>
        </p:blipFill>
        <p:spPr>
          <a:xfrm>
            <a:off x="0" y="1429001"/>
            <a:ext cx="9144000" cy="2048125"/>
          </a:xfrm>
          <a:prstGeom prst="rect">
            <a:avLst/>
          </a:prstGeom>
        </p:spPr>
      </p:pic>
      <p:pic>
        <p:nvPicPr>
          <p:cNvPr id="3" name="Track 2.44 [EV_SB2_U11_p113_Ex3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912854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781175"/>
            <a:ext cx="7048500" cy="1581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439"/>
            <a:ext cx="9144000" cy="4772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9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3019"/>
            <a:ext cx="9144000" cy="36392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1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73019"/>
            <a:ext cx="9144000" cy="3639207"/>
          </a:xfrm>
          <a:prstGeom prst="rect">
            <a:avLst/>
          </a:prstGeom>
        </p:spPr>
      </p:pic>
      <p:pic>
        <p:nvPicPr>
          <p:cNvPr id="3" name="Track 2.40 [EV_SB2_U11_p112_Ex1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312226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530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595" y="3254928"/>
            <a:ext cx="2092374" cy="1888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530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595" y="3254928"/>
            <a:ext cx="2092374" cy="1888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  <p:pic>
        <p:nvPicPr>
          <p:cNvPr id="5" name="Track 2.40 [EV_SB2_U11_p112_Ex1B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5830" y="4032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3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74976"/>
            <a:ext cx="9144000" cy="10499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329295"/>
            <a:ext cx="9144000" cy="1802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5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452"/>
            <a:ext cx="9144000" cy="4623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1992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7357"/>
            <a:ext cx="9144000" cy="160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9266" cy="621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FE7575"/>
      </a:dk2>
      <a:lt2>
        <a:srgbClr val="E3E7EA"/>
      </a:lt2>
      <a:accent1>
        <a:srgbClr val="C7EEB7"/>
      </a:accent1>
      <a:accent2>
        <a:srgbClr val="B2E49E"/>
      </a:accent2>
      <a:accent3>
        <a:srgbClr val="FFCC62"/>
      </a:accent3>
      <a:accent4>
        <a:srgbClr val="FDAF5E"/>
      </a:accent4>
      <a:accent5>
        <a:srgbClr val="E5F59F"/>
      </a:accent5>
      <a:accent6>
        <a:srgbClr val="5AB185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</Words>
  <Application>Microsoft Office PowerPoint</Application>
  <PresentationFormat>On-screen Show (16:9)</PresentationFormat>
  <Paragraphs>1</Paragraphs>
  <Slides>29</Slides>
  <Notes>22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Roboto Condensed Light</vt:lpstr>
      <vt:lpstr>Pangolin</vt:lpstr>
      <vt:lpstr>Arial</vt:lpstr>
      <vt:lpstr>Baloo 2</vt:lpstr>
      <vt:lpstr>English Vocabulary Workshop by Slidesgo</vt:lpstr>
      <vt:lpstr>Evolve 2C 11.3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2C Session </dc:title>
  <cp:lastModifiedBy>Admin</cp:lastModifiedBy>
  <cp:revision>8</cp:revision>
  <dcterms:modified xsi:type="dcterms:W3CDTF">2023-07-23T07:30:52Z</dcterms:modified>
</cp:coreProperties>
</file>