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59" r:id="rId9"/>
    <p:sldId id="260" r:id="rId10"/>
    <p:sldId id="285" r:id="rId11"/>
    <p:sldId id="280" r:id="rId12"/>
    <p:sldId id="261" r:id="rId13"/>
    <p:sldId id="262" r:id="rId14"/>
    <p:sldId id="263" r:id="rId15"/>
    <p:sldId id="264" r:id="rId16"/>
    <p:sldId id="292" r:id="rId17"/>
  </p:sldIdLst>
  <p:sldSz cx="9144000" cy="5143500" type="screen16x9"/>
  <p:notesSz cx="6858000" cy="9144000"/>
  <p:embeddedFontLs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98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690687"/>
            <a:ext cx="8277225" cy="176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276"/>
            <a:ext cx="9144000" cy="2720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585787"/>
            <a:ext cx="8743950" cy="3971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6" y="-16894"/>
            <a:ext cx="8504734" cy="638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532" y="511012"/>
            <a:ext cx="5839699" cy="4632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750"/>
            <a:ext cx="9144000" cy="1339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9144000" cy="465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241"/>
            <a:ext cx="9144000" cy="1060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0"/>
            <a:ext cx="5314950" cy="511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7924800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588"/>
            <a:ext cx="9144000" cy="1234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90600"/>
            <a:ext cx="8963025" cy="316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175"/>
            <a:ext cx="9144000" cy="1229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766887"/>
            <a:ext cx="8648700" cy="1529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0"/>
            <a:ext cx="7219950" cy="5138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On-screen Show (16:9)</PresentationFormat>
  <Paragraphs>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Roboto Condensed Light</vt:lpstr>
      <vt:lpstr>Pangolin</vt:lpstr>
      <vt:lpstr>Arial</vt:lpstr>
      <vt:lpstr>Baloo 2</vt:lpstr>
      <vt:lpstr>English Vocabulary Workshop by Slidesgo</vt:lpstr>
      <vt:lpstr>Evolve 2C 11.4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10</cp:revision>
  <dcterms:modified xsi:type="dcterms:W3CDTF">2023-07-23T07:31:19Z</dcterms:modified>
</cp:coreProperties>
</file>