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92" r:id="rId9"/>
    <p:sldId id="293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73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0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2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218"/>
            <a:ext cx="9144000" cy="1916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589"/>
            <a:ext cx="9144000" cy="71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3977"/>
            <a:ext cx="9144000" cy="1309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695"/>
            <a:ext cx="9144000" cy="1560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765"/>
            <a:ext cx="9144000" cy="3140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33" y="0"/>
            <a:ext cx="6772275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808"/>
            <a:ext cx="9144000" cy="31166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641"/>
            <a:ext cx="9144000" cy="1946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9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70019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On-screen Show (16:9)</PresentationFormat>
  <Paragraphs>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Condensed Light</vt:lpstr>
      <vt:lpstr>Pangolin</vt:lpstr>
      <vt:lpstr>Arial</vt:lpstr>
      <vt:lpstr>Baloo 2</vt:lpstr>
      <vt:lpstr>English Vocabulary Workshop by Slidesgo</vt:lpstr>
      <vt:lpstr>Evolve 2C 11.5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7</cp:revision>
  <dcterms:modified xsi:type="dcterms:W3CDTF">2023-07-23T07:31:42Z</dcterms:modified>
</cp:coreProperties>
</file>