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0"/>
  </p:notesMasterIdLst>
  <p:sldIdLst>
    <p:sldId id="291" r:id="rId2"/>
    <p:sldId id="256" r:id="rId3"/>
    <p:sldId id="286" r:id="rId4"/>
    <p:sldId id="257" r:id="rId5"/>
    <p:sldId id="284" r:id="rId6"/>
    <p:sldId id="283" r:id="rId7"/>
    <p:sldId id="258" r:id="rId8"/>
    <p:sldId id="259" r:id="rId9"/>
    <p:sldId id="260" r:id="rId10"/>
    <p:sldId id="285" r:id="rId11"/>
    <p:sldId id="280" r:id="rId12"/>
    <p:sldId id="290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69" r:id="rId21"/>
    <p:sldId id="271" r:id="rId22"/>
    <p:sldId id="270" r:id="rId23"/>
    <p:sldId id="272" r:id="rId24"/>
    <p:sldId id="273" r:id="rId25"/>
    <p:sldId id="274" r:id="rId26"/>
    <p:sldId id="275" r:id="rId27"/>
    <p:sldId id="276" r:id="rId28"/>
    <p:sldId id="278" r:id="rId29"/>
    <p:sldId id="277" r:id="rId30"/>
    <p:sldId id="281" r:id="rId31"/>
    <p:sldId id="288" r:id="rId32"/>
    <p:sldId id="287" r:id="rId33"/>
    <p:sldId id="293" r:id="rId34"/>
    <p:sldId id="292" r:id="rId35"/>
    <p:sldId id="282" r:id="rId36"/>
    <p:sldId id="289" r:id="rId37"/>
    <p:sldId id="295" r:id="rId38"/>
    <p:sldId id="294" r:id="rId39"/>
  </p:sldIdLst>
  <p:sldSz cx="9144000" cy="5143500" type="screen16x9"/>
  <p:notesSz cx="6858000" cy="9144000"/>
  <p:embeddedFontLst>
    <p:embeddedFont>
      <p:font typeface="Pangolin" panose="020B0604020202020204" charset="0"/>
      <p:regular r:id="rId41"/>
    </p:embeddedFont>
    <p:embeddedFont>
      <p:font typeface="Baloo 2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g8d170f10cb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Google Shape;1423;g8d170f10cb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g8d170f10cb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8" name="Google Shape;1408;g8d170f10cb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8d170f10cb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8d170f10cb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736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388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g8d170f10cb_0_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3" name="Google Shape;1823;g8d170f10cb_0_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401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35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7839"/>
            <a:ext cx="9144000" cy="3704184"/>
          </a:xfrm>
          <a:prstGeom prst="rect">
            <a:avLst/>
          </a:prstGeom>
        </p:spPr>
      </p:pic>
      <p:pic>
        <p:nvPicPr>
          <p:cNvPr id="3" name="Track 2.45 [EV_SB2_U12_p11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36562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291"/>
            <a:ext cx="9144000" cy="6332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6586"/>
            <a:ext cx="9144000" cy="33026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3867" y="948267"/>
            <a:ext cx="2760133" cy="3894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328737"/>
            <a:ext cx="5781675" cy="2486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419225"/>
            <a:ext cx="7696200" cy="230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3291"/>
            <a:ext cx="9144000" cy="6332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83"/>
            <a:ext cx="914400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6715"/>
            <a:ext cx="9144000" cy="4189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83"/>
            <a:ext cx="914400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57517"/>
            <a:ext cx="9144000" cy="4214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956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83"/>
            <a:ext cx="914400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6049"/>
            <a:ext cx="9144000" cy="30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983"/>
            <a:ext cx="9144000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42470"/>
            <a:ext cx="9144000" cy="3031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0821"/>
            <a:ext cx="9144000" cy="973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2180"/>
            <a:ext cx="9144000" cy="10748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99" y="-4733"/>
            <a:ext cx="6973359" cy="5148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2180"/>
            <a:ext cx="9144000" cy="1074848"/>
          </a:xfrm>
          <a:prstGeom prst="rect">
            <a:avLst/>
          </a:prstGeom>
        </p:spPr>
      </p:pic>
      <p:pic>
        <p:nvPicPr>
          <p:cNvPr id="3" name="Track 2.46 [EV_SB2_U12_p118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68882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1266"/>
            <a:ext cx="9144000" cy="530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1266"/>
            <a:ext cx="9144000" cy="530492"/>
          </a:xfrm>
          <a:prstGeom prst="rect">
            <a:avLst/>
          </a:prstGeom>
        </p:spPr>
      </p:pic>
      <p:pic>
        <p:nvPicPr>
          <p:cNvPr id="3" name="Track 2.47 [EV_SB2_U12_p118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0735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4863"/>
            <a:ext cx="9144000" cy="348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1825"/>
            <a:ext cx="9144000" cy="908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1825"/>
            <a:ext cx="9144000" cy="908113"/>
          </a:xfrm>
          <a:prstGeom prst="rect">
            <a:avLst/>
          </a:prstGeom>
        </p:spPr>
      </p:pic>
      <p:pic>
        <p:nvPicPr>
          <p:cNvPr id="3" name="Track 2.47 [EV_SB2_U12_p118_Ex2B-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0735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164821"/>
            <a:ext cx="8515350" cy="267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21292"/>
            <a:ext cx="9144000" cy="908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6071"/>
            <a:ext cx="9144000" cy="65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8788"/>
            <a:ext cx="9144000" cy="1499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1766887"/>
            <a:ext cx="4581525" cy="1609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579"/>
            <a:ext cx="9144000" cy="9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550458"/>
            <a:ext cx="9144000" cy="12626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781175"/>
            <a:ext cx="394335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10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91"/>
            <a:ext cx="9144000" cy="35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5300"/>
            <a:ext cx="9144000" cy="20248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7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91"/>
            <a:ext cx="9144000" cy="3519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14312"/>
            <a:ext cx="9144000" cy="2134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91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91"/>
            <a:ext cx="9144000" cy="351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3325"/>
            <a:ext cx="9144000" cy="302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34" y="4481148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2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87450"/>
            <a:ext cx="9144000" cy="23684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550084"/>
            <a:ext cx="4741817" cy="1005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3074"/>
            <a:ext cx="9144000" cy="23145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0" y="1193074"/>
            <a:ext cx="2743200" cy="1005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1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88584"/>
            <a:ext cx="9144000" cy="639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88276"/>
            <a:ext cx="9144001" cy="1109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921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8580"/>
            <a:ext cx="9144000" cy="555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8130"/>
            <a:ext cx="9144000" cy="28512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8341_EV_SB2_U12_p117_ALLIS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0021" y="-1728"/>
            <a:ext cx="2864379" cy="51048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3566"/>
            <a:ext cx="9144000" cy="22127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5621"/>
            <a:ext cx="9144000" cy="33026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839"/>
            <a:ext cx="9144000" cy="3704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</Words>
  <Application>Microsoft Office PowerPoint</Application>
  <PresentationFormat>On-screen Show (16:9)</PresentationFormat>
  <Paragraphs>1</Paragraphs>
  <Slides>38</Slides>
  <Notes>29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Roboto Condensed Light</vt:lpstr>
      <vt:lpstr>Pangolin</vt:lpstr>
      <vt:lpstr>Arial</vt:lpstr>
      <vt:lpstr>Baloo 2</vt:lpstr>
      <vt:lpstr>English Vocabulary Workshop by Slidesgo</vt:lpstr>
      <vt:lpstr>Evolve 2C 12.1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24</cp:revision>
  <dcterms:modified xsi:type="dcterms:W3CDTF">2023-07-23T07:32:10Z</dcterms:modified>
</cp:coreProperties>
</file>