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7"/>
  </p:notesMasterIdLst>
  <p:sldIdLst>
    <p:sldId id="291" r:id="rId2"/>
    <p:sldId id="256" r:id="rId3"/>
    <p:sldId id="286" r:id="rId4"/>
    <p:sldId id="257" r:id="rId5"/>
    <p:sldId id="284" r:id="rId6"/>
    <p:sldId id="283" r:id="rId7"/>
    <p:sldId id="258" r:id="rId8"/>
    <p:sldId id="260" r:id="rId9"/>
    <p:sldId id="259" r:id="rId10"/>
    <p:sldId id="285" r:id="rId11"/>
    <p:sldId id="280" r:id="rId12"/>
    <p:sldId id="261" r:id="rId13"/>
    <p:sldId id="262" r:id="rId14"/>
    <p:sldId id="264" r:id="rId15"/>
    <p:sldId id="266" r:id="rId16"/>
    <p:sldId id="267" r:id="rId17"/>
    <p:sldId id="290" r:id="rId18"/>
    <p:sldId id="268" r:id="rId19"/>
    <p:sldId id="269" r:id="rId20"/>
    <p:sldId id="271" r:id="rId21"/>
    <p:sldId id="270" r:id="rId22"/>
    <p:sldId id="272" r:id="rId23"/>
    <p:sldId id="273" r:id="rId24"/>
    <p:sldId id="274" r:id="rId25"/>
    <p:sldId id="292" r:id="rId26"/>
  </p:sldIdLst>
  <p:sldSz cx="9144000" cy="5143500" type="screen16x9"/>
  <p:notesSz cx="6858000" cy="9144000"/>
  <p:embeddedFontLst>
    <p:embeddedFont>
      <p:font typeface="Pangolin" panose="020B0604020202020204" charset="0"/>
      <p:regular r:id="rId28"/>
    </p:embeddedFont>
    <p:embeddedFont>
      <p:font typeface="Baloo 2" panose="020B060402020202020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F8BEEA-20DB-4208-AA95-B98E9F34AAB3}">
  <a:tblStyle styleId="{71F8BEEA-20DB-4208-AA95-B98E9F34AA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8d033f30a9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8d033f30a9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8d033f30a9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8d033f30a9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8d033f30a9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8d033f30a9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8d033f30a9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8d033f30a9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8d1232f882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8d1232f882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8d033f30a9_0_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8d033f30a9_0_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8d1232f88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8d1232f882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8d1232f882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8d1232f882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8d1232f882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8d1232f882_0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8d1232f882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8d1232f882_0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6899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8d170f10cb_0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8d170f10cb_0_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8c30da526c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8c30da526c_2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28550" y="3810350"/>
            <a:ext cx="22860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 flipH="1">
            <a:off x="-32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7"/>
          <p:cNvSpPr/>
          <p:nvPr/>
        </p:nvSpPr>
        <p:spPr>
          <a:xfrm rot="10800000" flipH="1">
            <a:off x="8216068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ubTitle" idx="1"/>
          </p:nvPr>
        </p:nvSpPr>
        <p:spPr>
          <a:xfrm>
            <a:off x="172297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ubTitle" idx="2"/>
          </p:nvPr>
        </p:nvSpPr>
        <p:spPr>
          <a:xfrm>
            <a:off x="172297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3"/>
          </p:nvPr>
        </p:nvSpPr>
        <p:spPr>
          <a:xfrm>
            <a:off x="513502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4"/>
          </p:nvPr>
        </p:nvSpPr>
        <p:spPr>
          <a:xfrm>
            <a:off x="513502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5"/>
          </p:nvPr>
        </p:nvSpPr>
        <p:spPr>
          <a:xfrm>
            <a:off x="172297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6"/>
          </p:nvPr>
        </p:nvSpPr>
        <p:spPr>
          <a:xfrm>
            <a:off x="172297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7"/>
          </p:nvPr>
        </p:nvSpPr>
        <p:spPr>
          <a:xfrm>
            <a:off x="513502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8"/>
          </p:nvPr>
        </p:nvSpPr>
        <p:spPr>
          <a:xfrm>
            <a:off x="513502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/>
          <p:nvPr/>
        </p:nvSpPr>
        <p:spPr>
          <a:xfrm rot="-5400000">
            <a:off x="3374330" y="-774600"/>
            <a:ext cx="2398120" cy="9251780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/>
          <p:nvPr/>
        </p:nvSpPr>
        <p:spPr>
          <a:xfrm rot="-5400000">
            <a:off x="3374368" y="-628988"/>
            <a:ext cx="2398120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8"/>
          <p:cNvSpPr/>
          <p:nvPr/>
        </p:nvSpPr>
        <p:spPr>
          <a:xfrm rot="-5400000">
            <a:off x="4141099" y="-4140994"/>
            <a:ext cx="858319" cy="9140317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ubTitle" idx="1"/>
          </p:nvPr>
        </p:nvSpPr>
        <p:spPr>
          <a:xfrm>
            <a:off x="7131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ubTitle" idx="2"/>
          </p:nvPr>
        </p:nvSpPr>
        <p:spPr>
          <a:xfrm>
            <a:off x="7131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3"/>
          </p:nvPr>
        </p:nvSpPr>
        <p:spPr>
          <a:xfrm>
            <a:off x="33558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ubTitle" idx="4"/>
          </p:nvPr>
        </p:nvSpPr>
        <p:spPr>
          <a:xfrm>
            <a:off x="33558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5"/>
          </p:nvPr>
        </p:nvSpPr>
        <p:spPr>
          <a:xfrm>
            <a:off x="59985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ubTitle" idx="6"/>
          </p:nvPr>
        </p:nvSpPr>
        <p:spPr>
          <a:xfrm>
            <a:off x="59985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ubTitle" idx="7"/>
          </p:nvPr>
        </p:nvSpPr>
        <p:spPr>
          <a:xfrm>
            <a:off x="7131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subTitle" idx="8"/>
          </p:nvPr>
        </p:nvSpPr>
        <p:spPr>
          <a:xfrm>
            <a:off x="7131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subTitle" idx="9"/>
          </p:nvPr>
        </p:nvSpPr>
        <p:spPr>
          <a:xfrm>
            <a:off x="33558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ubTitle" idx="13"/>
          </p:nvPr>
        </p:nvSpPr>
        <p:spPr>
          <a:xfrm>
            <a:off x="33558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ubTitle" idx="14"/>
          </p:nvPr>
        </p:nvSpPr>
        <p:spPr>
          <a:xfrm>
            <a:off x="59985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ubTitle" idx="15"/>
          </p:nvPr>
        </p:nvSpPr>
        <p:spPr>
          <a:xfrm>
            <a:off x="59985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5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/>
          <p:nvPr/>
        </p:nvSpPr>
        <p:spPr>
          <a:xfrm flipH="1">
            <a:off x="6295635" y="1"/>
            <a:ext cx="2848365" cy="234584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3840625" y="445025"/>
            <a:ext cx="459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subTitle" idx="1"/>
          </p:nvPr>
        </p:nvSpPr>
        <p:spPr>
          <a:xfrm>
            <a:off x="3266013" y="1403968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subTitle" idx="2"/>
          </p:nvPr>
        </p:nvSpPr>
        <p:spPr>
          <a:xfrm>
            <a:off x="3266013" y="1766592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subTitle" idx="3"/>
          </p:nvPr>
        </p:nvSpPr>
        <p:spPr>
          <a:xfrm>
            <a:off x="5720888" y="1403968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subTitle" idx="4"/>
          </p:nvPr>
        </p:nvSpPr>
        <p:spPr>
          <a:xfrm>
            <a:off x="5720888" y="1766592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subTitle" idx="5"/>
          </p:nvPr>
        </p:nvSpPr>
        <p:spPr>
          <a:xfrm>
            <a:off x="3980275" y="3221243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subTitle" idx="6"/>
          </p:nvPr>
        </p:nvSpPr>
        <p:spPr>
          <a:xfrm>
            <a:off x="3980275" y="3579667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subTitle" idx="7"/>
          </p:nvPr>
        </p:nvSpPr>
        <p:spPr>
          <a:xfrm>
            <a:off x="6435150" y="3221243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ubTitle" idx="8"/>
          </p:nvPr>
        </p:nvSpPr>
        <p:spPr>
          <a:xfrm>
            <a:off x="6435150" y="3579667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197" y="-6500"/>
            <a:ext cx="5192916" cy="51564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812436" y="14575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015675" y="1224516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015675" y="1578840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812436" y="262176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015675" y="239092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015675" y="2745252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812436" y="378593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015675" y="355510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015675" y="3909427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CUSTOM_7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 rot="10800000">
            <a:off x="7" y="-23"/>
            <a:ext cx="5896493" cy="310448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5623700" y="1337225"/>
            <a:ext cx="28071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5623700" y="2379745"/>
            <a:ext cx="28071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1"/>
          <p:cNvSpPr/>
          <p:nvPr/>
        </p:nvSpPr>
        <p:spPr>
          <a:xfrm rot="10800000">
            <a:off x="6576606" y="3556043"/>
            <a:ext cx="2580534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/>
          <p:nvPr/>
        </p:nvSpPr>
        <p:spPr>
          <a:xfrm rot="10800000">
            <a:off x="6646432" y="3613517"/>
            <a:ext cx="2525518" cy="157190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7543794" y="4385848"/>
            <a:ext cx="1600206" cy="776702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3100" y="1017725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5453358" y="4569571"/>
            <a:ext cx="3692609" cy="351392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 rot="5400000">
            <a:off x="3040209" y="-2879854"/>
            <a:ext cx="3066412" cy="9225819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rot="5400000">
            <a:off x="3040216" y="-3040221"/>
            <a:ext cx="3066412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713100" y="1063088"/>
            <a:ext cx="77175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1608925" y="3442800"/>
            <a:ext cx="5925300" cy="11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84693" y="2596086"/>
            <a:ext cx="5376600" cy="612600"/>
          </a:xfrm>
        </p:spPr>
        <p:txBody>
          <a:bodyPr/>
          <a:lstStyle/>
          <a:p>
            <a:r>
              <a:rPr lang="en-US" dirty="0" smtClean="0"/>
              <a:t>Evolve 2C</a:t>
            </a:r>
            <a:br>
              <a:rPr lang="en-US" dirty="0" smtClean="0"/>
            </a:br>
            <a:r>
              <a:rPr lang="en-US" dirty="0" smtClean="0"/>
              <a:t>12.2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73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9300"/>
            <a:ext cx="9144000" cy="5869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12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5500"/>
            <a:ext cx="9144000" cy="930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400"/>
            <a:ext cx="9144000" cy="4365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7250"/>
            <a:ext cx="9144000" cy="657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7163"/>
            <a:ext cx="9144000" cy="24302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3912"/>
            <a:ext cx="9144000" cy="32669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3_68343_EV_SB2_U12_p121_YS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73424" y="0"/>
            <a:ext cx="2886075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647825"/>
            <a:ext cx="8591550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07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2801"/>
            <a:ext cx="9144000" cy="32181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078" y="3363717"/>
            <a:ext cx="4182836" cy="1779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34" y="4543536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87" y="1595437"/>
            <a:ext cx="5000625" cy="1952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8688"/>
            <a:ext cx="9144000" cy="2965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998"/>
            <a:ext cx="9144000" cy="983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35488"/>
            <a:ext cx="9144000" cy="17883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34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011"/>
            <a:ext cx="9144000" cy="983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99852"/>
            <a:ext cx="9144000" cy="40216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34" y="450001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1366"/>
            <a:ext cx="9144000" cy="41021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011"/>
            <a:ext cx="9144000" cy="9835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34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5324"/>
            <a:ext cx="9144000" cy="24942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04757" y="1225324"/>
            <a:ext cx="3739243" cy="60347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2880"/>
            <a:ext cx="9144000" cy="6376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8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9888"/>
            <a:ext cx="9144000" cy="1686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1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39888"/>
            <a:ext cx="9144000" cy="1686560"/>
          </a:xfrm>
          <a:prstGeom prst="rect">
            <a:avLst/>
          </a:prstGeom>
        </p:spPr>
      </p:pic>
      <p:pic>
        <p:nvPicPr>
          <p:cNvPr id="3" name="Track 2.48 [EV_SB2_U12_p120_Ex1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819525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9250"/>
            <a:ext cx="9144000" cy="2065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6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462"/>
            <a:ext cx="9144000" cy="6069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88" y="1047489"/>
            <a:ext cx="8945223" cy="37343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345" y="4521992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53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462"/>
            <a:ext cx="9144000" cy="6069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6465"/>
            <a:ext cx="9144000" cy="38509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34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462"/>
            <a:ext cx="9144000" cy="6069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92181"/>
            <a:ext cx="9144000" cy="1326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34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462"/>
            <a:ext cx="9144000" cy="6069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4350"/>
            <a:ext cx="9144000" cy="14043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34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FE7575"/>
      </a:dk2>
      <a:lt2>
        <a:srgbClr val="E3E7EA"/>
      </a:lt2>
      <a:accent1>
        <a:srgbClr val="C7EEB7"/>
      </a:accent1>
      <a:accent2>
        <a:srgbClr val="B2E49E"/>
      </a:accent2>
      <a:accent3>
        <a:srgbClr val="FFCC62"/>
      </a:accent3>
      <a:accent4>
        <a:srgbClr val="FDAF5E"/>
      </a:accent4>
      <a:accent5>
        <a:srgbClr val="E5F59F"/>
      </a:accent5>
      <a:accent6>
        <a:srgbClr val="5AB185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On-screen Show (16:9)</PresentationFormat>
  <Paragraphs>1</Paragraphs>
  <Slides>25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Roboto Condensed Light</vt:lpstr>
      <vt:lpstr>Pangolin</vt:lpstr>
      <vt:lpstr>Arial</vt:lpstr>
      <vt:lpstr>Baloo 2</vt:lpstr>
      <vt:lpstr>English Vocabulary Workshop by Slidesgo</vt:lpstr>
      <vt:lpstr>Evolve 2C 12.2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2C Session </dc:title>
  <cp:lastModifiedBy>Admin</cp:lastModifiedBy>
  <cp:revision>17</cp:revision>
  <dcterms:modified xsi:type="dcterms:W3CDTF">2023-07-23T07:32:38Z</dcterms:modified>
</cp:coreProperties>
</file>