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9"/>
  </p:notesMasterIdLst>
  <p:sldIdLst>
    <p:sldId id="291" r:id="rId2"/>
    <p:sldId id="256" r:id="rId3"/>
    <p:sldId id="286" r:id="rId4"/>
    <p:sldId id="257" r:id="rId5"/>
    <p:sldId id="292" r:id="rId6"/>
    <p:sldId id="284" r:id="rId7"/>
    <p:sldId id="283" r:id="rId8"/>
    <p:sldId id="258" r:id="rId9"/>
    <p:sldId id="259" r:id="rId10"/>
    <p:sldId id="260" r:id="rId11"/>
    <p:sldId id="285" r:id="rId12"/>
    <p:sldId id="280" r:id="rId13"/>
    <p:sldId id="261" r:id="rId14"/>
    <p:sldId id="262" r:id="rId15"/>
    <p:sldId id="263" r:id="rId16"/>
    <p:sldId id="264" r:id="rId17"/>
    <p:sldId id="266" r:id="rId18"/>
    <p:sldId id="267" r:id="rId19"/>
    <p:sldId id="290" r:id="rId20"/>
    <p:sldId id="268" r:id="rId21"/>
    <p:sldId id="269" r:id="rId22"/>
    <p:sldId id="271" r:id="rId23"/>
    <p:sldId id="270" r:id="rId24"/>
    <p:sldId id="293" r:id="rId25"/>
    <p:sldId id="272" r:id="rId26"/>
    <p:sldId id="273" r:id="rId27"/>
    <p:sldId id="294" r:id="rId28"/>
  </p:sldIdLst>
  <p:sldSz cx="9144000" cy="5143500" type="screen16x9"/>
  <p:notesSz cx="6858000" cy="9144000"/>
  <p:embeddedFontLst>
    <p:embeddedFont>
      <p:font typeface="Pangolin" panose="020B0604020202020204" charset="0"/>
      <p:regular r:id="rId30"/>
    </p:embeddedFont>
    <p:embeddedFont>
      <p:font typeface="Baloo 2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F8BEEA-20DB-4208-AA95-B98E9F34AAB3}">
  <a:tblStyle styleId="{71F8BEEA-20DB-4208-AA95-B98E9F34AA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d033f30a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d033f30a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d033f30a9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d033f30a9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8d033f30a9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8d033f30a9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8d033f30a9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8d033f30a9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8d033f30a9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8d033f30a9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236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40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07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8d170f10cb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8d170f10cb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 flipH="1">
            <a:off x="6295635" y="1"/>
            <a:ext cx="2848365" cy="234584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3840625" y="445025"/>
            <a:ext cx="459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1"/>
          </p:nvPr>
        </p:nvSpPr>
        <p:spPr>
          <a:xfrm>
            <a:off x="3266013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2"/>
          </p:nvPr>
        </p:nvSpPr>
        <p:spPr>
          <a:xfrm>
            <a:off x="3266013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3"/>
          </p:nvPr>
        </p:nvSpPr>
        <p:spPr>
          <a:xfrm>
            <a:off x="5720888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4"/>
          </p:nvPr>
        </p:nvSpPr>
        <p:spPr>
          <a:xfrm>
            <a:off x="5720888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5"/>
          </p:nvPr>
        </p:nvSpPr>
        <p:spPr>
          <a:xfrm>
            <a:off x="3980275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6"/>
          </p:nvPr>
        </p:nvSpPr>
        <p:spPr>
          <a:xfrm>
            <a:off x="3980275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7"/>
          </p:nvPr>
        </p:nvSpPr>
        <p:spPr>
          <a:xfrm>
            <a:off x="6435150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8"/>
          </p:nvPr>
        </p:nvSpPr>
        <p:spPr>
          <a:xfrm>
            <a:off x="6435150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01772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4693" y="2596086"/>
            <a:ext cx="5376600" cy="612600"/>
          </a:xfrm>
        </p:spPr>
        <p:txBody>
          <a:bodyPr/>
          <a:lstStyle/>
          <a:p>
            <a:r>
              <a:rPr lang="en-US" dirty="0" smtClean="0"/>
              <a:t>Evolve 2C</a:t>
            </a:r>
            <a:br>
              <a:rPr lang="en-US" dirty="0" smtClean="0"/>
            </a:br>
            <a:r>
              <a:rPr lang="en-US" dirty="0" smtClean="0"/>
              <a:t>12.3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61272"/>
            <a:ext cx="9144000" cy="1119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861272"/>
            <a:ext cx="9144000" cy="1119116"/>
          </a:xfrm>
          <a:prstGeom prst="rect">
            <a:avLst/>
          </a:prstGeom>
        </p:spPr>
      </p:pic>
      <p:pic>
        <p:nvPicPr>
          <p:cNvPr id="3" name="Track 2.50 [EV_SB2_U12_p123_Ex2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1" y="378387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1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2209800"/>
            <a:ext cx="4648200" cy="194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9385"/>
            <a:ext cx="9144000" cy="1119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7759"/>
            <a:ext cx="9144000" cy="550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07759"/>
            <a:ext cx="9144000" cy="550491"/>
          </a:xfrm>
          <a:prstGeom prst="rect">
            <a:avLst/>
          </a:prstGeom>
        </p:spPr>
      </p:pic>
      <p:pic>
        <p:nvPicPr>
          <p:cNvPr id="3" name="Track 2.50 [EV_SB2_U12_p123_Ex2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1" y="378387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2354715"/>
            <a:ext cx="9296400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42310"/>
            <a:ext cx="9144000" cy="550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0173"/>
            <a:ext cx="9144000" cy="1109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5770"/>
            <a:ext cx="9144000" cy="777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2793"/>
            <a:ext cx="9144000" cy="1703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2793"/>
            <a:ext cx="9144000" cy="1703610"/>
          </a:xfrm>
          <a:prstGeom prst="rect">
            <a:avLst/>
          </a:prstGeom>
        </p:spPr>
      </p:pic>
      <p:pic>
        <p:nvPicPr>
          <p:cNvPr id="3" name="Track 2.51 [EV_SB2_U12_p123_Ex3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90774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0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5463"/>
            <a:ext cx="9144000" cy="1401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0316"/>
            <a:ext cx="9144000" cy="1752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40316"/>
            <a:ext cx="9144000" cy="1752108"/>
          </a:xfrm>
          <a:prstGeom prst="rect">
            <a:avLst/>
          </a:prstGeom>
        </p:spPr>
      </p:pic>
      <p:pic>
        <p:nvPicPr>
          <p:cNvPr id="3" name="Track 2.52 [EV_SB2_U12_p123_Ex3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73470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62" y="1590675"/>
            <a:ext cx="3648075" cy="1962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0858"/>
          <a:stretch/>
        </p:blipFill>
        <p:spPr>
          <a:xfrm>
            <a:off x="0" y="653143"/>
            <a:ext cx="9144000" cy="1045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9555"/>
            <a:ext cx="9144000" cy="1343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0858"/>
          <a:stretch/>
        </p:blipFill>
        <p:spPr>
          <a:xfrm>
            <a:off x="0" y="653143"/>
            <a:ext cx="9144000" cy="1045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9806"/>
            <a:ext cx="9144000" cy="1343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137" y="3400231"/>
            <a:ext cx="84677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8594"/>
            <a:ext cx="9144000" cy="1229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1482"/>
            <a:ext cx="9144000" cy="805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7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5463"/>
            <a:ext cx="9144000" cy="1401150"/>
          </a:xfrm>
          <a:prstGeom prst="rect">
            <a:avLst/>
          </a:prstGeom>
        </p:spPr>
      </p:pic>
      <p:pic>
        <p:nvPicPr>
          <p:cNvPr id="3" name="Track 2.49 [EV_SB2_U12_p122_Ex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60537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1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6" y="20096"/>
            <a:ext cx="9003323" cy="51086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336" y="4320791"/>
            <a:ext cx="4350939" cy="8079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7215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6" y="20096"/>
            <a:ext cx="9003323" cy="51086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336" y="4320791"/>
            <a:ext cx="4350939" cy="8079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7215"/>
            <a:ext cx="639266" cy="621508"/>
          </a:xfrm>
          <a:prstGeom prst="rect">
            <a:avLst/>
          </a:prstGeom>
        </p:spPr>
      </p:pic>
      <p:pic>
        <p:nvPicPr>
          <p:cNvPr id="5" name="Track 2.49 [EV_SB2_U12_p122_Ex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197" y="4507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7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33" y="2467122"/>
            <a:ext cx="8524875" cy="1428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843740"/>
            <a:ext cx="9144000" cy="140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233"/>
            <a:ext cx="9144000" cy="29455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5455" y="1067233"/>
            <a:ext cx="3948545" cy="5953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5228"/>
            <a:ext cx="9144000" cy="1672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63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9738"/>
            <a:ext cx="9144000" cy="3578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</Words>
  <Application>Microsoft Office PowerPoint</Application>
  <PresentationFormat>On-screen Show (16:9)</PresentationFormat>
  <Paragraphs>1</Paragraphs>
  <Slides>27</Slides>
  <Notes>21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Roboto Condensed Light</vt:lpstr>
      <vt:lpstr>Pangolin</vt:lpstr>
      <vt:lpstr>Arial</vt:lpstr>
      <vt:lpstr>Baloo 2</vt:lpstr>
      <vt:lpstr>English Vocabulary Workshop by Slidesgo</vt:lpstr>
      <vt:lpstr>Evolve 2C 12.3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2C Session </dc:title>
  <cp:lastModifiedBy>Admin</cp:lastModifiedBy>
  <cp:revision>14</cp:revision>
  <dcterms:modified xsi:type="dcterms:W3CDTF">2023-07-23T07:33:13Z</dcterms:modified>
</cp:coreProperties>
</file>