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6"/>
  </p:notesMasterIdLst>
  <p:sldIdLst>
    <p:sldId id="291" r:id="rId2"/>
    <p:sldId id="256" r:id="rId3"/>
    <p:sldId id="286" r:id="rId4"/>
    <p:sldId id="257" r:id="rId5"/>
    <p:sldId id="283" r:id="rId6"/>
    <p:sldId id="284" r:id="rId7"/>
    <p:sldId id="292" r:id="rId8"/>
    <p:sldId id="280" r:id="rId9"/>
    <p:sldId id="258" r:id="rId10"/>
    <p:sldId id="259" r:id="rId11"/>
    <p:sldId id="260" r:id="rId12"/>
    <p:sldId id="285" r:id="rId13"/>
    <p:sldId id="262" r:id="rId14"/>
    <p:sldId id="263" r:id="rId15"/>
    <p:sldId id="261" r:id="rId16"/>
    <p:sldId id="266" r:id="rId17"/>
    <p:sldId id="264" r:id="rId18"/>
    <p:sldId id="267" r:id="rId19"/>
    <p:sldId id="290" r:id="rId20"/>
    <p:sldId id="270" r:id="rId21"/>
    <p:sldId id="268" r:id="rId22"/>
    <p:sldId id="269" r:id="rId23"/>
    <p:sldId id="271" r:id="rId24"/>
    <p:sldId id="293" r:id="rId25"/>
  </p:sldIdLst>
  <p:sldSz cx="9144000" cy="5143500" type="screen16x9"/>
  <p:notesSz cx="6858000" cy="9144000"/>
  <p:embeddedFontLst>
    <p:embeddedFont>
      <p:font typeface="Pangolin" panose="020B0604020202020204" charset="0"/>
      <p:regular r:id="rId27"/>
    </p:embeddedFont>
    <p:embeddedFont>
      <p:font typeface="Baloo 2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6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12.4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2176462"/>
            <a:ext cx="8696325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2131"/>
            <a:ext cx="9144000" cy="2314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2131"/>
            <a:ext cx="9144000" cy="2314456"/>
          </a:xfrm>
          <a:prstGeom prst="rect">
            <a:avLst/>
          </a:prstGeom>
        </p:spPr>
      </p:pic>
      <p:pic>
        <p:nvPicPr>
          <p:cNvPr id="3" name="Track 2.54 [EV_SB2_U12_p124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04873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1190625"/>
            <a:ext cx="9001125" cy="2762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64960" y="2826350"/>
            <a:ext cx="1107602" cy="1126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" y="1190625"/>
            <a:ext cx="9001125" cy="2762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64960" y="2826350"/>
            <a:ext cx="1107602" cy="1126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rack 2.55 [EV_SB2_U12_p124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199" y="423770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27992"/>
            <a:ext cx="9144000" cy="2447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490662"/>
            <a:ext cx="6667500" cy="216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7" y="1581150"/>
            <a:ext cx="3857625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413" y="0"/>
            <a:ext cx="6494797" cy="5134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5413" y="4684295"/>
            <a:ext cx="4746208" cy="4500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836"/>
            <a:ext cx="9144000" cy="2170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06652" y="1365836"/>
            <a:ext cx="2037347" cy="7517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297"/>
            <a:ext cx="9144000" cy="10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80"/>
          <a:stretch/>
        </p:blipFill>
        <p:spPr>
          <a:xfrm>
            <a:off x="2971120" y="966018"/>
            <a:ext cx="3824896" cy="41774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120" y="3054758"/>
            <a:ext cx="207157" cy="219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120" y="2431513"/>
            <a:ext cx="774970" cy="4886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120" y="1830414"/>
            <a:ext cx="1379654" cy="4886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120" y="1120650"/>
            <a:ext cx="1991712" cy="4886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738" y="1624012"/>
            <a:ext cx="9515475" cy="189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4104"/>
            <a:ext cx="9144000" cy="1554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5987"/>
            <a:ext cx="9144000" cy="610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20052"/>
            <a:ext cx="9144000" cy="779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6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54542"/>
            <a:ext cx="9144000" cy="58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054542"/>
            <a:ext cx="9144000" cy="586655"/>
          </a:xfrm>
          <a:prstGeom prst="rect">
            <a:avLst/>
          </a:prstGeom>
        </p:spPr>
      </p:pic>
      <p:pic>
        <p:nvPicPr>
          <p:cNvPr id="3" name="Track 2.53 [EV_SB2_U12_p124_Ex1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59568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163" y="1695450"/>
            <a:ext cx="9458325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595437"/>
            <a:ext cx="8810625" cy="195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" y="1595437"/>
            <a:ext cx="8810625" cy="1952625"/>
          </a:xfrm>
          <a:prstGeom prst="rect">
            <a:avLst/>
          </a:prstGeom>
        </p:spPr>
      </p:pic>
      <p:pic>
        <p:nvPicPr>
          <p:cNvPr id="3" name="Track 2.53 [EV_SB2_U12_p124_Ex1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1" y="375570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119187"/>
            <a:ext cx="7334250" cy="2905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5035"/>
            <a:ext cx="9144000" cy="6456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05333" y="2611286"/>
            <a:ext cx="1107602" cy="219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</Words>
  <Application>Microsoft Office PowerPoint</Application>
  <PresentationFormat>On-screen Show (16:9)</PresentationFormat>
  <Paragraphs>1</Paragraphs>
  <Slides>24</Slides>
  <Notes>17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Roboto Condensed Light</vt:lpstr>
      <vt:lpstr>Pangolin</vt:lpstr>
      <vt:lpstr>Arial</vt:lpstr>
      <vt:lpstr>Baloo 2</vt:lpstr>
      <vt:lpstr>English Vocabulary Workshop by Slidesgo</vt:lpstr>
      <vt:lpstr>Evolve 2C 12.4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17</cp:revision>
  <dcterms:modified xsi:type="dcterms:W3CDTF">2023-07-23T07:33:42Z</dcterms:modified>
</cp:coreProperties>
</file>