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1"/>
  </p:notesMasterIdLst>
  <p:sldIdLst>
    <p:sldId id="291" r:id="rId2"/>
    <p:sldId id="256" r:id="rId3"/>
    <p:sldId id="286" r:id="rId4"/>
    <p:sldId id="257" r:id="rId5"/>
    <p:sldId id="258" r:id="rId6"/>
    <p:sldId id="284" r:id="rId7"/>
    <p:sldId id="292" r:id="rId8"/>
    <p:sldId id="283" r:id="rId9"/>
    <p:sldId id="293" r:id="rId10"/>
  </p:sldIdLst>
  <p:sldSz cx="9144000" cy="5143500" type="screen16x9"/>
  <p:notesSz cx="6858000" cy="9144000"/>
  <p:embeddedFontLst>
    <p:embeddedFont>
      <p:font typeface="Pangolin" panose="020B0604020202020204" charset="0"/>
      <p:regular r:id="rId12"/>
    </p:embeddedFont>
    <p:embeddedFont>
      <p:font typeface="Baloo 2" panose="020B060402020202020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F8BEEA-20DB-4208-AA95-B98E9F34AAB3}">
  <a:tblStyle styleId="{71F8BEEA-20DB-4208-AA95-B98E9F34AA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8c30da526c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8c30da526c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8c30da526c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8c30da526c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419293" y="10313"/>
            <a:ext cx="4725535" cy="29431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4547056" y="-30325"/>
            <a:ext cx="4624894" cy="28785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11" y="166696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20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885200" y="3258300"/>
            <a:ext cx="5376600" cy="61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885200" y="3836918"/>
            <a:ext cx="53766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1824819" y="5333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rot="10800000">
            <a:off x="7543794" y="4385848"/>
            <a:ext cx="1600206" cy="776702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 rot="10800000">
            <a:off x="7" y="5"/>
            <a:ext cx="2478918" cy="800095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 rot="10800000">
            <a:off x="-19040" y="-38088"/>
            <a:ext cx="2421765" cy="736563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13100" y="1017725"/>
            <a:ext cx="771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-83050" y="1228675"/>
            <a:ext cx="9309944" cy="3209964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13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78" name="Google Shape;78;p1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220324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713100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3"/>
          </p:nvPr>
        </p:nvSpPr>
        <p:spPr>
          <a:xfrm>
            <a:off x="713100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4" hasCustomPrompt="1"/>
          </p:nvPr>
        </p:nvSpPr>
        <p:spPr>
          <a:xfrm>
            <a:off x="3185736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5"/>
          </p:nvPr>
        </p:nvSpPr>
        <p:spPr>
          <a:xfrm>
            <a:off x="2678513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6"/>
          </p:nvPr>
        </p:nvSpPr>
        <p:spPr>
          <a:xfrm>
            <a:off x="2678513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7" hasCustomPrompt="1"/>
          </p:nvPr>
        </p:nvSpPr>
        <p:spPr>
          <a:xfrm>
            <a:off x="51511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8"/>
          </p:nvPr>
        </p:nvSpPr>
        <p:spPr>
          <a:xfrm>
            <a:off x="46439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9"/>
          </p:nvPr>
        </p:nvSpPr>
        <p:spPr>
          <a:xfrm>
            <a:off x="46439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3" hasCustomPrompt="1"/>
          </p:nvPr>
        </p:nvSpPr>
        <p:spPr>
          <a:xfrm>
            <a:off x="71165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4"/>
          </p:nvPr>
        </p:nvSpPr>
        <p:spPr>
          <a:xfrm>
            <a:off x="66093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5"/>
          </p:nvPr>
        </p:nvSpPr>
        <p:spPr>
          <a:xfrm>
            <a:off x="66093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2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6"/>
          <p:cNvGrpSpPr/>
          <p:nvPr/>
        </p:nvGrpSpPr>
        <p:grpSpPr>
          <a:xfrm>
            <a:off x="3908852" y="-6500"/>
            <a:ext cx="5238124" cy="5156400"/>
            <a:chOff x="4003316" y="-6500"/>
            <a:chExt cx="5143484" cy="5156400"/>
          </a:xfrm>
        </p:grpSpPr>
        <p:sp>
          <p:nvSpPr>
            <p:cNvPr id="118" name="Google Shape;118;p16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 rot="-5400000">
              <a:off x="4820950" y="824050"/>
              <a:ext cx="5156400" cy="3495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16"/>
          <p:cNvSpPr/>
          <p:nvPr/>
        </p:nvSpPr>
        <p:spPr>
          <a:xfrm rot="10800000">
            <a:off x="-28247" y="-38940"/>
            <a:ext cx="2734828" cy="1457120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713100" y="1298229"/>
            <a:ext cx="2807100" cy="19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1"/>
          </p:nvPr>
        </p:nvSpPr>
        <p:spPr>
          <a:xfrm>
            <a:off x="713100" y="3218572"/>
            <a:ext cx="28071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mockup">
  <p:cSld name="CUSTOM_7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/>
          <p:nvPr/>
        </p:nvSpPr>
        <p:spPr>
          <a:xfrm rot="10800000">
            <a:off x="7" y="-23"/>
            <a:ext cx="5896493" cy="310448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title"/>
          </p:nvPr>
        </p:nvSpPr>
        <p:spPr>
          <a:xfrm>
            <a:off x="5623700" y="1337225"/>
            <a:ext cx="28071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subTitle" idx="1"/>
          </p:nvPr>
        </p:nvSpPr>
        <p:spPr>
          <a:xfrm>
            <a:off x="5623700" y="2379745"/>
            <a:ext cx="28071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1" name="Google Shape;181;p21"/>
          <p:cNvSpPr/>
          <p:nvPr/>
        </p:nvSpPr>
        <p:spPr>
          <a:xfrm rot="10800000">
            <a:off x="6576606" y="3556043"/>
            <a:ext cx="2580534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1"/>
          <p:cNvSpPr/>
          <p:nvPr/>
        </p:nvSpPr>
        <p:spPr>
          <a:xfrm rot="10800000">
            <a:off x="6646432" y="3613517"/>
            <a:ext cx="2525518" cy="157190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8" r:id="rId5"/>
    <p:sldLayoutId id="2147483659" r:id="rId6"/>
    <p:sldLayoutId id="2147483662" r:id="rId7"/>
    <p:sldLayoutId id="214748366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84693" y="2596086"/>
            <a:ext cx="5376600" cy="612600"/>
          </a:xfrm>
        </p:spPr>
        <p:txBody>
          <a:bodyPr/>
          <a:lstStyle/>
          <a:p>
            <a:r>
              <a:rPr lang="en-US" dirty="0" smtClean="0"/>
              <a:t>Evolve 2C</a:t>
            </a:r>
            <a:br>
              <a:rPr lang="en-US" dirty="0" smtClean="0"/>
            </a:br>
            <a:r>
              <a:rPr lang="en-US" dirty="0" smtClean="0"/>
              <a:t>12.5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73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023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02347"/>
            <a:ext cx="9144000" cy="22967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9350" y="2949977"/>
            <a:ext cx="4305300" cy="21935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1992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9305"/>
            <a:ext cx="9144000" cy="5819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059042"/>
            <a:ext cx="9144000" cy="149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19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9550"/>
            <a:ext cx="6400800" cy="29645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068" y="0"/>
            <a:ext cx="2648832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1992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0100"/>
            <a:ext cx="9144000" cy="3543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1838325"/>
            <a:ext cx="8877300" cy="1466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64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724" y="40483"/>
            <a:ext cx="5962650" cy="581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89459"/>
            <a:ext cx="9144000" cy="412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15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3038"/>
            <a:ext cx="9144000" cy="2079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53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89760"/>
      </p:ext>
    </p:extLst>
  </p:cSld>
  <p:clrMapOvr>
    <a:masterClrMapping/>
  </p:clrMapOvr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FE7575"/>
      </a:dk2>
      <a:lt2>
        <a:srgbClr val="E3E7EA"/>
      </a:lt2>
      <a:accent1>
        <a:srgbClr val="C7EEB7"/>
      </a:accent1>
      <a:accent2>
        <a:srgbClr val="B2E49E"/>
      </a:accent2>
      <a:accent3>
        <a:srgbClr val="FFCC62"/>
      </a:accent3>
      <a:accent4>
        <a:srgbClr val="FDAF5E"/>
      </a:accent4>
      <a:accent5>
        <a:srgbClr val="E5F59F"/>
      </a:accent5>
      <a:accent6>
        <a:srgbClr val="5AB185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</Words>
  <Application>Microsoft Office PowerPoint</Application>
  <PresentationFormat>On-screen Show (16:9)</PresentationFormat>
  <Paragraphs>1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Roboto Condensed Light</vt:lpstr>
      <vt:lpstr>Pangolin</vt:lpstr>
      <vt:lpstr>Arial</vt:lpstr>
      <vt:lpstr>Baloo 2</vt:lpstr>
      <vt:lpstr>English Vocabulary Workshop by Slidesgo</vt:lpstr>
      <vt:lpstr>Evolve 2C 12.5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2C Session </dc:title>
  <cp:lastModifiedBy>Admin</cp:lastModifiedBy>
  <cp:revision>10</cp:revision>
  <dcterms:modified xsi:type="dcterms:W3CDTF">2023-07-23T07:34:06Z</dcterms:modified>
</cp:coreProperties>
</file>