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48"/>
  </p:notesMasterIdLst>
  <p:sldIdLst>
    <p:sldId id="256" r:id="rId2"/>
    <p:sldId id="280" r:id="rId3"/>
    <p:sldId id="317" r:id="rId4"/>
    <p:sldId id="316" r:id="rId5"/>
    <p:sldId id="318" r:id="rId6"/>
    <p:sldId id="312" r:id="rId7"/>
    <p:sldId id="363" r:id="rId8"/>
    <p:sldId id="319" r:id="rId9"/>
    <p:sldId id="314" r:id="rId10"/>
    <p:sldId id="320" r:id="rId11"/>
    <p:sldId id="322" r:id="rId12"/>
    <p:sldId id="321" r:id="rId13"/>
    <p:sldId id="324" r:id="rId14"/>
    <p:sldId id="328" r:id="rId15"/>
    <p:sldId id="364" r:id="rId16"/>
    <p:sldId id="365" r:id="rId17"/>
    <p:sldId id="327" r:id="rId18"/>
    <p:sldId id="331" r:id="rId19"/>
    <p:sldId id="366" r:id="rId20"/>
    <p:sldId id="323" r:id="rId21"/>
    <p:sldId id="334" r:id="rId22"/>
    <p:sldId id="333" r:id="rId23"/>
    <p:sldId id="369" r:id="rId24"/>
    <p:sldId id="335" r:id="rId25"/>
    <p:sldId id="374" r:id="rId26"/>
    <p:sldId id="337" r:id="rId27"/>
    <p:sldId id="338" r:id="rId28"/>
    <p:sldId id="340" r:id="rId29"/>
    <p:sldId id="371" r:id="rId30"/>
    <p:sldId id="341" r:id="rId31"/>
    <p:sldId id="372" r:id="rId32"/>
    <p:sldId id="342" r:id="rId33"/>
    <p:sldId id="343" r:id="rId34"/>
    <p:sldId id="373" r:id="rId35"/>
    <p:sldId id="345" r:id="rId36"/>
    <p:sldId id="367" r:id="rId37"/>
    <p:sldId id="353" r:id="rId38"/>
    <p:sldId id="368" r:id="rId39"/>
    <p:sldId id="350" r:id="rId40"/>
    <p:sldId id="355" r:id="rId41"/>
    <p:sldId id="356" r:id="rId42"/>
    <p:sldId id="351" r:id="rId43"/>
    <p:sldId id="357" r:id="rId44"/>
    <p:sldId id="354" r:id="rId45"/>
    <p:sldId id="358" r:id="rId46"/>
    <p:sldId id="359" r:id="rId47"/>
  </p:sldIdLst>
  <p:sldSz cx="9144000" cy="5143500" type="screen16x9"/>
  <p:notesSz cx="6858000" cy="9144000"/>
  <p:embeddedFontLst>
    <p:embeddedFont>
      <p:font typeface="Poppins Light" panose="020B0604020202020204" charset="0"/>
      <p:regular r:id="rId49"/>
      <p:bold r:id="rId50"/>
      <p:italic r:id="rId51"/>
      <p:boldItalic r:id="rId52"/>
    </p:embeddedFont>
    <p:embeddedFont>
      <p:font typeface="Poppins" panose="020B0604020202020204" charset="0"/>
      <p:regular r:id="rId53"/>
      <p:bold r:id="rId54"/>
      <p:italic r:id="rId55"/>
      <p:boldItalic r:id="rId56"/>
    </p:embeddedFont>
    <p:embeddedFont>
      <p:font typeface="Poppins SemiBold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3" autoAdjust="0"/>
    <p:restoredTop sz="93636" autoAdjust="0"/>
  </p:normalViewPr>
  <p:slideViewPr>
    <p:cSldViewPr snapToGrid="0">
      <p:cViewPr varScale="1">
        <p:scale>
          <a:sx n="50" d="100"/>
          <a:sy n="50" d="100"/>
        </p:scale>
        <p:origin x="4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8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0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35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91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106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405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387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05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329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90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539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5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704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474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372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952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816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070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679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554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4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871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341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893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608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070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0324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046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125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87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660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764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962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4886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386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854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169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64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33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97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03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41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29"/>
          <p:cNvSpPr txBox="1">
            <a:spLocks noGrp="1"/>
          </p:cNvSpPr>
          <p:nvPr>
            <p:ph type="ctrTitle"/>
          </p:nvPr>
        </p:nvSpPr>
        <p:spPr>
          <a:xfrm>
            <a:off x="666750" y="2325024"/>
            <a:ext cx="4107871" cy="1370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 smtClean="0">
                <a:solidFill>
                  <a:srgbClr val="E57777"/>
                </a:solidFill>
              </a:rPr>
              <a:t/>
            </a:r>
            <a:br>
              <a:rPr lang="en-US" sz="6000" dirty="0" smtClean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1.1</a:t>
            </a:r>
            <a:endParaRPr sz="6000" dirty="0">
              <a:solidFill>
                <a:srgbClr val="E577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360329"/>
            <a:ext cx="3371850" cy="4316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02568" y="1934164"/>
            <a:ext cx="7793757" cy="113288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14041" y="2036618"/>
            <a:ext cx="7460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good at knowing someone’s personality after meeting them for the first time?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4533"/>
          <a:stretch/>
        </p:blipFill>
        <p:spPr>
          <a:xfrm>
            <a:off x="1042718" y="744657"/>
            <a:ext cx="2718791" cy="62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27" y="2501701"/>
            <a:ext cx="6033491" cy="770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18" y="1614321"/>
            <a:ext cx="7791450" cy="67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143" y="3513911"/>
            <a:ext cx="6220527" cy="686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4" name="Google Shape;14194;p53">
            <a:hlinkClick r:id="" action="ppaction://hlinkshowjump?jump=previousslide"/>
          </p:cNvPr>
          <p:cNvSpPr/>
          <p:nvPr/>
        </p:nvSpPr>
        <p:spPr>
          <a:xfrm>
            <a:off x="4216189" y="4788507"/>
            <a:ext cx="167426" cy="165073"/>
          </a:xfrm>
          <a:custGeom>
            <a:avLst/>
            <a:gdLst/>
            <a:ahLst/>
            <a:cxnLst/>
            <a:rect l="l" t="t" r="r" b="b"/>
            <a:pathLst>
              <a:path w="72479" h="71460" extrusionOk="0">
                <a:moveTo>
                  <a:pt x="30460" y="22962"/>
                </a:moveTo>
                <a:cubicBezTo>
                  <a:pt x="32555" y="22962"/>
                  <a:pt x="34426" y="25717"/>
                  <a:pt x="32508" y="27634"/>
                </a:cubicBezTo>
                <a:lnTo>
                  <a:pt x="27488" y="32654"/>
                </a:lnTo>
                <a:lnTo>
                  <a:pt x="50693" y="32654"/>
                </a:lnTo>
                <a:cubicBezTo>
                  <a:pt x="52342" y="32654"/>
                  <a:pt x="53724" y="34036"/>
                  <a:pt x="53724" y="35685"/>
                </a:cubicBezTo>
                <a:cubicBezTo>
                  <a:pt x="53724" y="37352"/>
                  <a:pt x="52342" y="38734"/>
                  <a:pt x="50693" y="38734"/>
                </a:cubicBezTo>
                <a:lnTo>
                  <a:pt x="27375" y="38734"/>
                </a:lnTo>
                <a:lnTo>
                  <a:pt x="32280" y="43773"/>
                </a:lnTo>
                <a:cubicBezTo>
                  <a:pt x="34175" y="45712"/>
                  <a:pt x="32302" y="48425"/>
                  <a:pt x="30216" y="48425"/>
                </a:cubicBezTo>
                <a:cubicBezTo>
                  <a:pt x="29590" y="48425"/>
                  <a:pt x="28946" y="48181"/>
                  <a:pt x="28378" y="47600"/>
                </a:cubicBezTo>
                <a:lnTo>
                  <a:pt x="18623" y="37598"/>
                </a:lnTo>
                <a:cubicBezTo>
                  <a:pt x="17580" y="36537"/>
                  <a:pt x="17580" y="34814"/>
                  <a:pt x="18641" y="33753"/>
                </a:cubicBezTo>
                <a:lnTo>
                  <a:pt x="28643" y="23769"/>
                </a:lnTo>
                <a:cubicBezTo>
                  <a:pt x="29208" y="23201"/>
                  <a:pt x="29843" y="22962"/>
                  <a:pt x="30460" y="22962"/>
                </a:cubicBezTo>
                <a:close/>
                <a:moveTo>
                  <a:pt x="35864" y="0"/>
                </a:moveTo>
                <a:cubicBezTo>
                  <a:pt x="26970" y="0"/>
                  <a:pt x="18101" y="3237"/>
                  <a:pt x="11349" y="9562"/>
                </a:cubicBezTo>
                <a:cubicBezTo>
                  <a:pt x="4150" y="16287"/>
                  <a:pt x="1" y="25853"/>
                  <a:pt x="1" y="35685"/>
                </a:cubicBezTo>
                <a:cubicBezTo>
                  <a:pt x="1" y="52336"/>
                  <a:pt x="11973" y="67187"/>
                  <a:pt x="28264" y="70673"/>
                </a:cubicBezTo>
                <a:cubicBezTo>
                  <a:pt x="30724" y="71199"/>
                  <a:pt x="33231" y="71459"/>
                  <a:pt x="35734" y="71459"/>
                </a:cubicBezTo>
                <a:cubicBezTo>
                  <a:pt x="41521" y="71459"/>
                  <a:pt x="47293" y="70069"/>
                  <a:pt x="52436" y="67359"/>
                </a:cubicBezTo>
                <a:cubicBezTo>
                  <a:pt x="59521" y="63626"/>
                  <a:pt x="65262" y="57508"/>
                  <a:pt x="68500" y="50176"/>
                </a:cubicBezTo>
                <a:cubicBezTo>
                  <a:pt x="71892" y="42543"/>
                  <a:pt x="72478" y="33809"/>
                  <a:pt x="70167" y="25797"/>
                </a:cubicBezTo>
                <a:cubicBezTo>
                  <a:pt x="67952" y="18068"/>
                  <a:pt x="63064" y="11210"/>
                  <a:pt x="56528" y="6531"/>
                </a:cubicBezTo>
                <a:cubicBezTo>
                  <a:pt x="50378" y="2150"/>
                  <a:pt x="43113" y="0"/>
                  <a:pt x="358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4195" name="Google Shape;14195;p53">
            <a:hlinkClick r:id="" action="ppaction://hlinkshowjump?jump=nextslide"/>
          </p:cNvPr>
          <p:cNvSpPr/>
          <p:nvPr/>
        </p:nvSpPr>
        <p:spPr>
          <a:xfrm>
            <a:off x="4760664" y="4788519"/>
            <a:ext cx="167426" cy="165073"/>
          </a:xfrm>
          <a:custGeom>
            <a:avLst/>
            <a:gdLst/>
            <a:ahLst/>
            <a:cxnLst/>
            <a:rect l="l" t="t" r="r" b="b"/>
            <a:pathLst>
              <a:path w="72479" h="71460" extrusionOk="0">
                <a:moveTo>
                  <a:pt x="42259" y="23045"/>
                </a:moveTo>
                <a:cubicBezTo>
                  <a:pt x="42886" y="23045"/>
                  <a:pt x="43532" y="23291"/>
                  <a:pt x="44101" y="23878"/>
                </a:cubicBezTo>
                <a:lnTo>
                  <a:pt x="53858" y="33862"/>
                </a:lnTo>
                <a:cubicBezTo>
                  <a:pt x="54919" y="34941"/>
                  <a:pt x="54899" y="36646"/>
                  <a:pt x="53838" y="37706"/>
                </a:cubicBezTo>
                <a:lnTo>
                  <a:pt x="43856" y="47690"/>
                </a:lnTo>
                <a:cubicBezTo>
                  <a:pt x="43286" y="48260"/>
                  <a:pt x="42645" y="48500"/>
                  <a:pt x="42024" y="48500"/>
                </a:cubicBezTo>
                <a:cubicBezTo>
                  <a:pt x="39924" y="48500"/>
                  <a:pt x="38061" y="45756"/>
                  <a:pt x="39991" y="43826"/>
                </a:cubicBezTo>
                <a:lnTo>
                  <a:pt x="44992" y="38805"/>
                </a:lnTo>
                <a:lnTo>
                  <a:pt x="21806" y="38805"/>
                </a:lnTo>
                <a:cubicBezTo>
                  <a:pt x="20139" y="38805"/>
                  <a:pt x="18755" y="37423"/>
                  <a:pt x="18755" y="35774"/>
                </a:cubicBezTo>
                <a:cubicBezTo>
                  <a:pt x="18755" y="34127"/>
                  <a:pt x="20139" y="32743"/>
                  <a:pt x="21806" y="32743"/>
                </a:cubicBezTo>
                <a:lnTo>
                  <a:pt x="45124" y="32743"/>
                </a:lnTo>
                <a:lnTo>
                  <a:pt x="40199" y="27686"/>
                </a:lnTo>
                <a:cubicBezTo>
                  <a:pt x="38305" y="25764"/>
                  <a:pt x="40175" y="23045"/>
                  <a:pt x="42259" y="23045"/>
                </a:cubicBezTo>
                <a:close/>
                <a:moveTo>
                  <a:pt x="36745" y="0"/>
                </a:moveTo>
                <a:cubicBezTo>
                  <a:pt x="30959" y="0"/>
                  <a:pt x="25187" y="1391"/>
                  <a:pt x="20043" y="4101"/>
                </a:cubicBezTo>
                <a:cubicBezTo>
                  <a:pt x="12958" y="7834"/>
                  <a:pt x="7219" y="13971"/>
                  <a:pt x="3979" y="21283"/>
                </a:cubicBezTo>
                <a:cubicBezTo>
                  <a:pt x="589" y="28917"/>
                  <a:pt x="1" y="37669"/>
                  <a:pt x="2312" y="45682"/>
                </a:cubicBezTo>
                <a:cubicBezTo>
                  <a:pt x="4529" y="53411"/>
                  <a:pt x="9417" y="60269"/>
                  <a:pt x="15951" y="64929"/>
                </a:cubicBezTo>
                <a:cubicBezTo>
                  <a:pt x="22102" y="69309"/>
                  <a:pt x="29367" y="71459"/>
                  <a:pt x="36616" y="71459"/>
                </a:cubicBezTo>
                <a:cubicBezTo>
                  <a:pt x="45510" y="71459"/>
                  <a:pt x="54379" y="68223"/>
                  <a:pt x="61132" y="61898"/>
                </a:cubicBezTo>
                <a:cubicBezTo>
                  <a:pt x="68331" y="55172"/>
                  <a:pt x="72478" y="45625"/>
                  <a:pt x="72478" y="35774"/>
                </a:cubicBezTo>
                <a:cubicBezTo>
                  <a:pt x="72478" y="19124"/>
                  <a:pt x="60506" y="4272"/>
                  <a:pt x="44215" y="787"/>
                </a:cubicBezTo>
                <a:cubicBezTo>
                  <a:pt x="41755" y="260"/>
                  <a:pt x="39249" y="0"/>
                  <a:pt x="367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71651" y="2667000"/>
            <a:ext cx="5686424" cy="752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6" name="Google Shape;14196;p53">
            <a:hlinkClick r:id="rId3" action="ppaction://hlinksldjump"/>
          </p:cNvPr>
          <p:cNvSpPr/>
          <p:nvPr/>
        </p:nvSpPr>
        <p:spPr>
          <a:xfrm>
            <a:off x="4475960" y="4744707"/>
            <a:ext cx="247705" cy="246577"/>
          </a:xfrm>
          <a:custGeom>
            <a:avLst/>
            <a:gdLst/>
            <a:ahLst/>
            <a:cxnLst/>
            <a:rect l="l" t="t" r="r" b="b"/>
            <a:pathLst>
              <a:path w="91573" h="91156" extrusionOk="0">
                <a:moveTo>
                  <a:pt x="18224" y="17352"/>
                </a:moveTo>
                <a:cubicBezTo>
                  <a:pt x="16652" y="17352"/>
                  <a:pt x="15364" y="18640"/>
                  <a:pt x="15364" y="20213"/>
                </a:cubicBezTo>
                <a:cubicBezTo>
                  <a:pt x="15364" y="21785"/>
                  <a:pt x="16652" y="23055"/>
                  <a:pt x="18224" y="23055"/>
                </a:cubicBezTo>
                <a:lnTo>
                  <a:pt x="51546" y="23055"/>
                </a:lnTo>
                <a:cubicBezTo>
                  <a:pt x="53117" y="23055"/>
                  <a:pt x="54387" y="21785"/>
                  <a:pt x="54387" y="20213"/>
                </a:cubicBezTo>
                <a:cubicBezTo>
                  <a:pt x="54387" y="18640"/>
                  <a:pt x="53117" y="17352"/>
                  <a:pt x="51546" y="17352"/>
                </a:cubicBezTo>
                <a:close/>
                <a:moveTo>
                  <a:pt x="18224" y="34269"/>
                </a:moveTo>
                <a:cubicBezTo>
                  <a:pt x="16652" y="34269"/>
                  <a:pt x="15364" y="35538"/>
                  <a:pt x="15364" y="37111"/>
                </a:cubicBezTo>
                <a:cubicBezTo>
                  <a:pt x="15364" y="38682"/>
                  <a:pt x="16652" y="39970"/>
                  <a:pt x="18224" y="39970"/>
                </a:cubicBezTo>
                <a:lnTo>
                  <a:pt x="39725" y="39970"/>
                </a:lnTo>
                <a:cubicBezTo>
                  <a:pt x="41297" y="39970"/>
                  <a:pt x="42585" y="38682"/>
                  <a:pt x="42585" y="37111"/>
                </a:cubicBezTo>
                <a:cubicBezTo>
                  <a:pt x="42585" y="35538"/>
                  <a:pt x="41297" y="34269"/>
                  <a:pt x="39725" y="34269"/>
                </a:cubicBezTo>
                <a:close/>
                <a:moveTo>
                  <a:pt x="18224" y="51185"/>
                </a:moveTo>
                <a:cubicBezTo>
                  <a:pt x="16652" y="51185"/>
                  <a:pt x="15364" y="52455"/>
                  <a:pt x="15364" y="54026"/>
                </a:cubicBezTo>
                <a:cubicBezTo>
                  <a:pt x="15364" y="55600"/>
                  <a:pt x="16652" y="56888"/>
                  <a:pt x="18224" y="56888"/>
                </a:cubicBezTo>
                <a:lnTo>
                  <a:pt x="30556" y="56888"/>
                </a:lnTo>
                <a:cubicBezTo>
                  <a:pt x="32148" y="56888"/>
                  <a:pt x="33416" y="55600"/>
                  <a:pt x="33416" y="54026"/>
                </a:cubicBezTo>
                <a:cubicBezTo>
                  <a:pt x="33416" y="52455"/>
                  <a:pt x="32148" y="51185"/>
                  <a:pt x="30556" y="51185"/>
                </a:cubicBezTo>
                <a:close/>
                <a:moveTo>
                  <a:pt x="57853" y="44327"/>
                </a:moveTo>
                <a:cubicBezTo>
                  <a:pt x="58328" y="44327"/>
                  <a:pt x="58800" y="44347"/>
                  <a:pt x="59275" y="44403"/>
                </a:cubicBezTo>
                <a:cubicBezTo>
                  <a:pt x="62892" y="44764"/>
                  <a:pt x="66132" y="46525"/>
                  <a:pt x="68424" y="49328"/>
                </a:cubicBezTo>
                <a:cubicBezTo>
                  <a:pt x="73141" y="55145"/>
                  <a:pt x="72250" y="63707"/>
                  <a:pt x="66435" y="68423"/>
                </a:cubicBezTo>
                <a:cubicBezTo>
                  <a:pt x="63994" y="70420"/>
                  <a:pt x="60991" y="71468"/>
                  <a:pt x="57879" y="71468"/>
                </a:cubicBezTo>
                <a:cubicBezTo>
                  <a:pt x="57418" y="71468"/>
                  <a:pt x="56954" y="71445"/>
                  <a:pt x="56489" y="71398"/>
                </a:cubicBezTo>
                <a:cubicBezTo>
                  <a:pt x="52890" y="71019"/>
                  <a:pt x="49632" y="69257"/>
                  <a:pt x="47359" y="66453"/>
                </a:cubicBezTo>
                <a:cubicBezTo>
                  <a:pt x="45067" y="63631"/>
                  <a:pt x="44006" y="60108"/>
                  <a:pt x="44385" y="56509"/>
                </a:cubicBezTo>
                <a:cubicBezTo>
                  <a:pt x="44764" y="52890"/>
                  <a:pt x="46507" y="49651"/>
                  <a:pt x="49329" y="47358"/>
                </a:cubicBezTo>
                <a:cubicBezTo>
                  <a:pt x="51773" y="45388"/>
                  <a:pt x="54746" y="44327"/>
                  <a:pt x="57853" y="44327"/>
                </a:cubicBezTo>
                <a:close/>
                <a:moveTo>
                  <a:pt x="18224" y="68102"/>
                </a:moveTo>
                <a:cubicBezTo>
                  <a:pt x="16652" y="68102"/>
                  <a:pt x="15364" y="69371"/>
                  <a:pt x="15364" y="70944"/>
                </a:cubicBezTo>
                <a:cubicBezTo>
                  <a:pt x="15364" y="72515"/>
                  <a:pt x="16652" y="73785"/>
                  <a:pt x="18224" y="73785"/>
                </a:cubicBezTo>
                <a:lnTo>
                  <a:pt x="30556" y="73785"/>
                </a:lnTo>
                <a:cubicBezTo>
                  <a:pt x="32148" y="73785"/>
                  <a:pt x="33416" y="72515"/>
                  <a:pt x="33416" y="70944"/>
                </a:cubicBezTo>
                <a:cubicBezTo>
                  <a:pt x="33416" y="69371"/>
                  <a:pt x="32148" y="68102"/>
                  <a:pt x="30556" y="68102"/>
                </a:cubicBezTo>
                <a:close/>
                <a:moveTo>
                  <a:pt x="77820" y="76627"/>
                </a:moveTo>
                <a:lnTo>
                  <a:pt x="84886" y="83484"/>
                </a:lnTo>
                <a:lnTo>
                  <a:pt x="83522" y="84886"/>
                </a:lnTo>
                <a:lnTo>
                  <a:pt x="76437" y="78028"/>
                </a:lnTo>
                <a:lnTo>
                  <a:pt x="77820" y="76627"/>
                </a:lnTo>
                <a:close/>
                <a:moveTo>
                  <a:pt x="64086" y="5703"/>
                </a:moveTo>
                <a:lnTo>
                  <a:pt x="64086" y="39649"/>
                </a:lnTo>
                <a:cubicBezTo>
                  <a:pt x="62722" y="39195"/>
                  <a:pt x="61321" y="38872"/>
                  <a:pt x="59861" y="38740"/>
                </a:cubicBezTo>
                <a:cubicBezTo>
                  <a:pt x="59186" y="38670"/>
                  <a:pt x="58512" y="38635"/>
                  <a:pt x="57841" y="38635"/>
                </a:cubicBezTo>
                <a:cubicBezTo>
                  <a:pt x="53438" y="38635"/>
                  <a:pt x="49199" y="40133"/>
                  <a:pt x="45729" y="42945"/>
                </a:cubicBezTo>
                <a:cubicBezTo>
                  <a:pt x="41733" y="46184"/>
                  <a:pt x="39251" y="50788"/>
                  <a:pt x="38720" y="55921"/>
                </a:cubicBezTo>
                <a:cubicBezTo>
                  <a:pt x="38190" y="61035"/>
                  <a:pt x="39687" y="66056"/>
                  <a:pt x="42926" y="70053"/>
                </a:cubicBezTo>
                <a:cubicBezTo>
                  <a:pt x="46184" y="74031"/>
                  <a:pt x="50788" y="76531"/>
                  <a:pt x="55903" y="77062"/>
                </a:cubicBezTo>
                <a:cubicBezTo>
                  <a:pt x="56585" y="77119"/>
                  <a:pt x="57247" y="77157"/>
                  <a:pt x="57929" y="77157"/>
                </a:cubicBezTo>
                <a:cubicBezTo>
                  <a:pt x="60032" y="77157"/>
                  <a:pt x="62116" y="76816"/>
                  <a:pt x="64086" y="76134"/>
                </a:cubicBezTo>
                <a:lnTo>
                  <a:pt x="64086" y="85454"/>
                </a:lnTo>
                <a:lnTo>
                  <a:pt x="5683" y="85454"/>
                </a:lnTo>
                <a:lnTo>
                  <a:pt x="5683" y="5703"/>
                </a:lnTo>
                <a:close/>
                <a:moveTo>
                  <a:pt x="2842" y="0"/>
                </a:moveTo>
                <a:cubicBezTo>
                  <a:pt x="1270" y="0"/>
                  <a:pt x="0" y="1270"/>
                  <a:pt x="0" y="2842"/>
                </a:cubicBezTo>
                <a:lnTo>
                  <a:pt x="0" y="88296"/>
                </a:lnTo>
                <a:cubicBezTo>
                  <a:pt x="0" y="89867"/>
                  <a:pt x="1270" y="91155"/>
                  <a:pt x="2842" y="91155"/>
                </a:cubicBezTo>
                <a:lnTo>
                  <a:pt x="66928" y="91155"/>
                </a:lnTo>
                <a:cubicBezTo>
                  <a:pt x="68499" y="91155"/>
                  <a:pt x="69769" y="89867"/>
                  <a:pt x="69769" y="88296"/>
                </a:cubicBezTo>
                <a:lnTo>
                  <a:pt x="69769" y="76721"/>
                </a:lnTo>
                <a:lnTo>
                  <a:pt x="70280" y="77213"/>
                </a:lnTo>
                <a:cubicBezTo>
                  <a:pt x="70204" y="77498"/>
                  <a:pt x="70186" y="77819"/>
                  <a:pt x="70186" y="78122"/>
                </a:cubicBezTo>
                <a:cubicBezTo>
                  <a:pt x="70204" y="79279"/>
                  <a:pt x="70679" y="80377"/>
                  <a:pt x="71512" y="81173"/>
                </a:cubicBezTo>
                <a:lnTo>
                  <a:pt x="80529" y="89925"/>
                </a:lnTo>
                <a:cubicBezTo>
                  <a:pt x="81363" y="90739"/>
                  <a:pt x="82461" y="91155"/>
                  <a:pt x="83540" y="91155"/>
                </a:cubicBezTo>
                <a:cubicBezTo>
                  <a:pt x="84677" y="91155"/>
                  <a:pt x="85814" y="90701"/>
                  <a:pt x="86667" y="89829"/>
                </a:cubicBezTo>
                <a:lnTo>
                  <a:pt x="89905" y="86477"/>
                </a:lnTo>
                <a:cubicBezTo>
                  <a:pt x="91572" y="84753"/>
                  <a:pt x="91535" y="82007"/>
                  <a:pt x="89830" y="80340"/>
                </a:cubicBezTo>
                <a:lnTo>
                  <a:pt x="80813" y="71588"/>
                </a:lnTo>
                <a:cubicBezTo>
                  <a:pt x="79997" y="70809"/>
                  <a:pt x="78928" y="70375"/>
                  <a:pt x="77800" y="70375"/>
                </a:cubicBezTo>
                <a:cubicBezTo>
                  <a:pt x="77776" y="70375"/>
                  <a:pt x="77751" y="70375"/>
                  <a:pt x="77726" y="70375"/>
                </a:cubicBezTo>
                <a:cubicBezTo>
                  <a:pt x="77592" y="70375"/>
                  <a:pt x="77479" y="70375"/>
                  <a:pt x="77365" y="70394"/>
                </a:cubicBezTo>
                <a:lnTo>
                  <a:pt x="74523" y="67610"/>
                </a:lnTo>
                <a:cubicBezTo>
                  <a:pt x="78445" y="60884"/>
                  <a:pt x="78029" y="52132"/>
                  <a:pt x="72838" y="45749"/>
                </a:cubicBezTo>
                <a:cubicBezTo>
                  <a:pt x="71909" y="44612"/>
                  <a:pt x="70886" y="43608"/>
                  <a:pt x="69769" y="42718"/>
                </a:cubicBezTo>
                <a:lnTo>
                  <a:pt x="69769" y="2842"/>
                </a:lnTo>
                <a:cubicBezTo>
                  <a:pt x="69769" y="1270"/>
                  <a:pt x="68499" y="0"/>
                  <a:pt x="669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10560" y="2822516"/>
            <a:ext cx="797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Share your partner’s answers with the class.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4533"/>
          <a:stretch/>
        </p:blipFill>
        <p:spPr>
          <a:xfrm>
            <a:off x="1092759" y="171385"/>
            <a:ext cx="1329738" cy="30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32" y="1185196"/>
            <a:ext cx="3123430" cy="376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759" y="665091"/>
            <a:ext cx="3810730" cy="330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714" y="1773681"/>
            <a:ext cx="3042405" cy="33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4533"/>
          <a:stretch/>
        </p:blipFill>
        <p:spPr>
          <a:xfrm>
            <a:off x="1092759" y="171385"/>
            <a:ext cx="1329738" cy="30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32" y="1185196"/>
            <a:ext cx="3123430" cy="376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759" y="665091"/>
            <a:ext cx="3810730" cy="330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714" y="1773681"/>
            <a:ext cx="3042405" cy="33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5081155" y="1373646"/>
            <a:ext cx="2660072" cy="36347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7708;p32"/>
          <p:cNvSpPr txBox="1">
            <a:spLocks noGrp="1"/>
          </p:cNvSpPr>
          <p:nvPr>
            <p:ph type="title"/>
          </p:nvPr>
        </p:nvSpPr>
        <p:spPr>
          <a:xfrm>
            <a:off x="3539891" y="1599038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Student’s Ideas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5845" y="2109681"/>
            <a:ext cx="2400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1-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2-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3-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1039" b="267"/>
          <a:stretch/>
        </p:blipFill>
        <p:spPr>
          <a:xfrm>
            <a:off x="20782" y="957439"/>
            <a:ext cx="8999393" cy="369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279" r="95995"/>
          <a:stretch/>
        </p:blipFill>
        <p:spPr>
          <a:xfrm>
            <a:off x="408697" y="417367"/>
            <a:ext cx="308275" cy="430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800102" y="430438"/>
            <a:ext cx="4460007" cy="4367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2" y="430438"/>
            <a:ext cx="5933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Cover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article except for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title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18913" r="40422" b="266"/>
          <a:stretch/>
        </p:blipFill>
        <p:spPr>
          <a:xfrm>
            <a:off x="152400" y="1733550"/>
            <a:ext cx="5581649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1039" b="267"/>
          <a:stretch/>
        </p:blipFill>
        <p:spPr>
          <a:xfrm>
            <a:off x="20782" y="957439"/>
            <a:ext cx="8999393" cy="369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7901" t="1969"/>
          <a:stretch/>
        </p:blipFill>
        <p:spPr>
          <a:xfrm>
            <a:off x="342900" y="103909"/>
            <a:ext cx="5549238" cy="441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841664" y="631584"/>
            <a:ext cx="2377787" cy="2323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1189" y="585919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Any guesses? Volunteer?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1039" b="267"/>
          <a:stretch/>
        </p:blipFill>
        <p:spPr>
          <a:xfrm>
            <a:off x="20782" y="957439"/>
            <a:ext cx="8999393" cy="369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905110" y="153645"/>
            <a:ext cx="6229115" cy="646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67" y="18222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• Uncover the article and read it silently to yourself.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• Go over any unfamiliar vocabulary.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4791" y="1049482"/>
            <a:ext cx="7211291" cy="24081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0521" y="1579418"/>
            <a:ext cx="7834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an example of </a:t>
            </a:r>
            <a:r>
              <a:rPr lang="en-US" sz="28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question a sociable/selfish/generous/helpful person </a:t>
            </a:r>
          </a:p>
          <a:p>
            <a:pPr algn="ctr"/>
            <a:r>
              <a:rPr lang="en-US" sz="28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might </a:t>
            </a:r>
            <a:r>
              <a:rPr lang="en-US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ask?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2100" y="1181099"/>
            <a:ext cx="5762625" cy="638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flipV="1">
            <a:off x="1014580" y="2015835"/>
            <a:ext cx="7211291" cy="12702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267690"/>
            <a:ext cx="6497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Did anyone guess 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correct 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answer?</a:t>
            </a:r>
          </a:p>
          <a:p>
            <a:pPr algn="ctr"/>
            <a:endParaRPr 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defTabSz="731520"/>
            <a:r>
              <a:rPr lang="en-US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kinds </a:t>
            </a:r>
            <a:r>
              <a:rPr lang="en-US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questions </a:t>
            </a:r>
            <a:r>
              <a:rPr lang="en-US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 you ask someone when you </a:t>
            </a:r>
            <a:r>
              <a:rPr lang="en-US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meet them for the </a:t>
            </a:r>
            <a:r>
              <a:rPr lang="en-US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first time?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1039" b="267"/>
          <a:stretch/>
        </p:blipFill>
        <p:spPr>
          <a:xfrm>
            <a:off x="20782" y="957439"/>
            <a:ext cx="8999393" cy="369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91" y="75521"/>
            <a:ext cx="6960808" cy="418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360701" y="572268"/>
            <a:ext cx="3633987" cy="3021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7238" y="581793"/>
            <a:ext cx="7968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Share your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partner’s ideas with the class.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666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0" y="238429"/>
            <a:ext cx="4941080" cy="365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22" y="4156766"/>
            <a:ext cx="6784356" cy="719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9260" r="64533"/>
          <a:stretch/>
        </p:blipFill>
        <p:spPr>
          <a:xfrm>
            <a:off x="1179922" y="3261247"/>
            <a:ext cx="1561234" cy="62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46375" y="1734962"/>
            <a:ext cx="7202177" cy="4426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9822" y="1749563"/>
            <a:ext cx="727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Cover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box with the vocabulary words and then look at the pictures. </a:t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61" t="5123" r="79216"/>
          <a:stretch/>
        </p:blipFill>
        <p:spPr>
          <a:xfrm>
            <a:off x="1099822" y="1114118"/>
            <a:ext cx="1122218" cy="397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9" y="2380729"/>
            <a:ext cx="8480905" cy="994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95956" y="294969"/>
            <a:ext cx="5328794" cy="3974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61" t="5123" r="79216"/>
          <a:stretch/>
        </p:blipFill>
        <p:spPr>
          <a:xfrm>
            <a:off x="966355" y="294969"/>
            <a:ext cx="1122218" cy="397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44437" y="339802"/>
            <a:ext cx="580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Think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adjectives that describe the people in the pictures.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66895"/>
          <a:stretch/>
        </p:blipFill>
        <p:spPr>
          <a:xfrm>
            <a:off x="2882528" y="912729"/>
            <a:ext cx="3086862" cy="191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320" r="33249"/>
          <a:stretch/>
        </p:blipFill>
        <p:spPr>
          <a:xfrm>
            <a:off x="1308687" y="3044971"/>
            <a:ext cx="3117272" cy="191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660"/>
          <a:stretch/>
        </p:blipFill>
        <p:spPr>
          <a:xfrm>
            <a:off x="4622057" y="3044972"/>
            <a:ext cx="3108779" cy="191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0284" b="45800"/>
          <a:stretch/>
        </p:blipFill>
        <p:spPr>
          <a:xfrm>
            <a:off x="974631" y="1442301"/>
            <a:ext cx="5687340" cy="494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5" y="2268165"/>
            <a:ext cx="8797843" cy="1031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60284" b="45800"/>
          <a:stretch/>
        </p:blipFill>
        <p:spPr>
          <a:xfrm>
            <a:off x="974631" y="1528539"/>
            <a:ext cx="4694649" cy="407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73" y="2183325"/>
            <a:ext cx="7637751" cy="89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EV_SB3_U01_p00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7948" y="373770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534" r="14416" b="37461"/>
          <a:stretch/>
        </p:blipFill>
        <p:spPr>
          <a:xfrm>
            <a:off x="1118795" y="444094"/>
            <a:ext cx="5443369" cy="47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5387" b="39128"/>
          <a:stretch/>
        </p:blipFill>
        <p:spPr>
          <a:xfrm>
            <a:off x="1118795" y="984835"/>
            <a:ext cx="1727330" cy="458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9" t="53485" r="76969"/>
          <a:stretch/>
        </p:blipFill>
        <p:spPr>
          <a:xfrm>
            <a:off x="2770093" y="1080119"/>
            <a:ext cx="2162287" cy="350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6895"/>
          <a:stretch/>
        </p:blipFill>
        <p:spPr>
          <a:xfrm>
            <a:off x="735096" y="1541604"/>
            <a:ext cx="2634400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320" r="33249"/>
          <a:stretch/>
        </p:blipFill>
        <p:spPr>
          <a:xfrm>
            <a:off x="3407182" y="1553022"/>
            <a:ext cx="2660352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660"/>
          <a:stretch/>
        </p:blipFill>
        <p:spPr>
          <a:xfrm>
            <a:off x="6052604" y="1553022"/>
            <a:ext cx="2653106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61" y="3517273"/>
            <a:ext cx="7138585" cy="83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5" y="952500"/>
            <a:ext cx="8684759" cy="2897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534" r="14416" b="37461"/>
          <a:stretch/>
        </p:blipFill>
        <p:spPr>
          <a:xfrm>
            <a:off x="1118795" y="444094"/>
            <a:ext cx="5443369" cy="47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5387" b="39128"/>
          <a:stretch/>
        </p:blipFill>
        <p:spPr>
          <a:xfrm>
            <a:off x="1118795" y="984835"/>
            <a:ext cx="1727330" cy="458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9" t="53485" r="76969"/>
          <a:stretch/>
        </p:blipFill>
        <p:spPr>
          <a:xfrm>
            <a:off x="2770093" y="1080119"/>
            <a:ext cx="2162287" cy="350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6895"/>
          <a:stretch/>
        </p:blipFill>
        <p:spPr>
          <a:xfrm>
            <a:off x="735096" y="1541604"/>
            <a:ext cx="2634400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320" r="33249"/>
          <a:stretch/>
        </p:blipFill>
        <p:spPr>
          <a:xfrm>
            <a:off x="3407182" y="1553022"/>
            <a:ext cx="2660352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660"/>
          <a:stretch/>
        </p:blipFill>
        <p:spPr>
          <a:xfrm>
            <a:off x="6052604" y="1553022"/>
            <a:ext cx="2653106" cy="163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61" y="3450598"/>
            <a:ext cx="7138585" cy="83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276475" y="4528299"/>
            <a:ext cx="4448176" cy="307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3454" y="4532682"/>
            <a:ext cx="569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Explain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picture gave them the answer.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34" y="2158765"/>
            <a:ext cx="7138585" cy="83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082" r="77950"/>
          <a:stretch/>
        </p:blipFill>
        <p:spPr>
          <a:xfrm>
            <a:off x="1000461" y="197427"/>
            <a:ext cx="2047009" cy="494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1491" t="2724"/>
          <a:stretch/>
        </p:blipFill>
        <p:spPr>
          <a:xfrm>
            <a:off x="956650" y="896532"/>
            <a:ext cx="7288355" cy="512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2295525" y="3572882"/>
            <a:ext cx="4133850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79520" y="3639557"/>
            <a:ext cx="61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r>
              <a:rPr lang="en-US" sz="1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hare your </a:t>
            </a:r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answers with the class. </a:t>
            </a:r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sz="1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4" y="470748"/>
            <a:ext cx="7019925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7012"/>
          <a:stretch/>
        </p:blipFill>
        <p:spPr>
          <a:xfrm>
            <a:off x="1426389" y="1039090"/>
            <a:ext cx="6669377" cy="3781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81725" y="1745218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1750" y="1997738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18607" y="2248563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83350" y="2502563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4021" y="2748404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7893" y="3001778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81750" y="3494529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23403" y="3764776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04020" y="4276378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81750" y="4520434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9453" y="4501210"/>
            <a:ext cx="155457" cy="477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06170" y="3256569"/>
            <a:ext cx="155457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22687" y="3489285"/>
            <a:ext cx="155457" cy="85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4" y="470748"/>
            <a:ext cx="7019925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7012"/>
          <a:stretch/>
        </p:blipFill>
        <p:spPr>
          <a:xfrm>
            <a:off x="1426389" y="1039090"/>
            <a:ext cx="6669377" cy="3781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54" y="260715"/>
            <a:ext cx="3827227" cy="282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74" y="3405575"/>
            <a:ext cx="5896487" cy="625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856029" y="4287285"/>
            <a:ext cx="5476875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1790" y="4348840"/>
            <a:ext cx="578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Share your partner’s answers with the class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4" y="470748"/>
            <a:ext cx="7019925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2719" r="16"/>
          <a:stretch/>
        </p:blipFill>
        <p:spPr>
          <a:xfrm>
            <a:off x="1098628" y="1355358"/>
            <a:ext cx="7089767" cy="23795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672138" y="2295525"/>
            <a:ext cx="1376362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4463" y="2545117"/>
            <a:ext cx="1376362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1226" y="3069971"/>
            <a:ext cx="1204912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3957" y="2807544"/>
            <a:ext cx="907256" cy="1928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2644" y="3332487"/>
            <a:ext cx="1376362" cy="187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4038" y="2509560"/>
            <a:ext cx="1376362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4" y="470748"/>
            <a:ext cx="7019925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2719" r="16"/>
          <a:stretch/>
        </p:blipFill>
        <p:spPr>
          <a:xfrm>
            <a:off x="1098628" y="1355358"/>
            <a:ext cx="7089767" cy="23795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7" y="1376314"/>
            <a:ext cx="8247768" cy="2735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193_EV_SB3_U01_L1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4044" b="63856"/>
          <a:stretch/>
        </p:blipFill>
        <p:spPr>
          <a:xfrm>
            <a:off x="1258942" y="907009"/>
            <a:ext cx="1883651" cy="375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756" b="65486"/>
          <a:stretch/>
        </p:blipFill>
        <p:spPr>
          <a:xfrm>
            <a:off x="1839311" y="1504130"/>
            <a:ext cx="3365608" cy="358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834" t="34450" r="32188" b="38565"/>
          <a:stretch/>
        </p:blipFill>
        <p:spPr>
          <a:xfrm>
            <a:off x="5055476" y="1562922"/>
            <a:ext cx="2984938" cy="280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298" t="30615" r="12841" b="41040"/>
          <a:stretch/>
        </p:blipFill>
        <p:spPr>
          <a:xfrm>
            <a:off x="1839311" y="1937189"/>
            <a:ext cx="1040524" cy="294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075" t="58415" b="10202"/>
          <a:stretch/>
        </p:blipFill>
        <p:spPr>
          <a:xfrm>
            <a:off x="2870474" y="1937189"/>
            <a:ext cx="4710934" cy="32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11" y="2546131"/>
            <a:ext cx="5857875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36544" y="96831"/>
            <a:ext cx="5931081" cy="4556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3722" y="160580"/>
            <a:ext cx="61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information in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grammar box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silently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yourselves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72" y="747549"/>
            <a:ext cx="7336053" cy="3124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59" y="172515"/>
            <a:ext cx="5515171" cy="23485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183" b="6400"/>
          <a:stretch/>
        </p:blipFill>
        <p:spPr>
          <a:xfrm>
            <a:off x="1743958" y="2850595"/>
            <a:ext cx="7287009" cy="1664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1" y="629144"/>
            <a:ext cx="7881832" cy="29295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57" y="336913"/>
            <a:ext cx="6847448" cy="2545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01" y="3384343"/>
            <a:ext cx="7420760" cy="867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14" r="40290"/>
          <a:stretch/>
        </p:blipFill>
        <p:spPr>
          <a:xfrm>
            <a:off x="956442" y="483475"/>
            <a:ext cx="5013435" cy="497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33" y="1120852"/>
            <a:ext cx="7087811" cy="29653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75" y="150891"/>
            <a:ext cx="4941080" cy="365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93" y="4131319"/>
            <a:ext cx="7377013" cy="47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24" y="1356982"/>
            <a:ext cx="7510455" cy="2043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52853" y="676932"/>
            <a:ext cx="4104947" cy="369332"/>
          </a:xfrm>
          <a:prstGeom prst="rect">
            <a:avLst/>
          </a:prstGeom>
          <a:solidFill>
            <a:srgbClr val="FAE9B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Do the grammar exercise for 1.1.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1177760" y="701839"/>
            <a:ext cx="337864" cy="337535"/>
          </a:xfrm>
          <a:prstGeom prst="triangle">
            <a:avLst>
              <a:gd name="adj" fmla="val 55405"/>
            </a:avLst>
          </a:prstGeom>
          <a:solidFill>
            <a:srgbClr val="EFB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2853" y="676932"/>
            <a:ext cx="4104947" cy="369332"/>
          </a:xfrm>
          <a:prstGeom prst="rect">
            <a:avLst/>
          </a:prstGeom>
          <a:solidFill>
            <a:srgbClr val="FAE9B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Do the grammar exercise for 1.1.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1177760" y="701839"/>
            <a:ext cx="337864" cy="337535"/>
          </a:xfrm>
          <a:prstGeom prst="triangle">
            <a:avLst>
              <a:gd name="adj" fmla="val 55405"/>
            </a:avLst>
          </a:prstGeom>
          <a:solidFill>
            <a:srgbClr val="EFB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37" y="1381125"/>
            <a:ext cx="7291664" cy="2295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00300" y="1498758"/>
            <a:ext cx="3638550" cy="577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76350" y="662404"/>
            <a:ext cx="5943600" cy="6425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0137" y="789682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question word </a:t>
            </a:r>
            <a:r>
              <a:rPr lang="en-US" sz="1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they use for the first question</a:t>
            </a:r>
            <a:r>
              <a:rPr lang="en-US" sz="16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16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2" y="2412890"/>
            <a:ext cx="8283258" cy="1968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3175" y="1581894"/>
            <a:ext cx="458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tense will the question be in? </a:t>
            </a:r>
            <a:r>
              <a:rPr lang="en-U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en-U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209800"/>
            <a:ext cx="6386482" cy="2418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729139"/>
            <a:ext cx="6143626" cy="119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2810" y="1367165"/>
            <a:ext cx="7793990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7250" y="1482953"/>
            <a:ext cx="7896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ake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turns asking and answering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the questions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in exercise 3D using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your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yriadPro-Semibold"/>
              </a:rPr>
              <a:t>own information.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635636"/>
            <a:ext cx="2857500" cy="666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49756" y="3946985"/>
            <a:ext cx="5643879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99389"/>
              </p:ext>
            </p:extLst>
          </p:nvPr>
        </p:nvGraphicFramePr>
        <p:xfrm>
          <a:off x="2419349" y="3625903"/>
          <a:ext cx="5857875" cy="1165384"/>
        </p:xfrm>
        <a:graphic>
          <a:graphicData uri="http://schemas.openxmlformats.org/drawingml/2006/table">
            <a:tbl>
              <a:tblPr/>
              <a:tblGrid>
                <a:gridCol w="5857875">
                  <a:extLst>
                    <a:ext uri="{9D8B030D-6E8A-4147-A177-3AD203B41FA5}">
                      <a16:colId xmlns:a16="http://schemas.microsoft.com/office/drawing/2014/main" val="3503992855"/>
                    </a:ext>
                  </a:extLst>
                </a:gridCol>
              </a:tblGrid>
              <a:tr h="11653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yriadPro-Regular"/>
                        </a:rPr>
                        <a:t>Share your partner’s answers with the class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54513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2074" y="1043378"/>
            <a:ext cx="10224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2108809"/>
            <a:ext cx="8600444" cy="1680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4067175"/>
            <a:ext cx="6800850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415290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One Student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from each group reports their group’s discussion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class.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43925" cy="3635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68" y="268623"/>
            <a:ext cx="3757664" cy="2776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408" y="3412548"/>
            <a:ext cx="7127830" cy="46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693268" y="4067175"/>
            <a:ext cx="4460007" cy="933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6253" y="4143181"/>
            <a:ext cx="578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Share your answers with the class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and explain your answers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2" y="1199832"/>
            <a:ext cx="8357275" cy="2325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3" name="Google Shape;14193;p53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3_88191_EV_SB3_U01_UO_And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3574" y="0"/>
            <a:ext cx="2838557" cy="5058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9411" y="1749048"/>
            <a:ext cx="7574682" cy="933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357" y="1954163"/>
            <a:ext cx="778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Do you have the same ideas as Andres?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6" y="1407357"/>
            <a:ext cx="7543799" cy="1899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451581" y="2030969"/>
            <a:ext cx="978044" cy="12753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261</Words>
  <Application>Microsoft Office PowerPoint</Application>
  <PresentationFormat>On-screen Show (16:9)</PresentationFormat>
  <Paragraphs>41</Paragraphs>
  <Slides>46</Slides>
  <Notes>46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Poppins Light</vt:lpstr>
      <vt:lpstr>Arial</vt:lpstr>
      <vt:lpstr>Poppins</vt:lpstr>
      <vt:lpstr>Poppins SemiBold</vt:lpstr>
      <vt:lpstr>MyriadPro-Semibold</vt:lpstr>
      <vt:lpstr>MyriadPro-Regular</vt:lpstr>
      <vt:lpstr>Construction Project Proposal by Slidesgo</vt:lpstr>
      <vt:lpstr>Evolve 3A 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 </dc:title>
  <cp:lastModifiedBy>Shahbazi</cp:lastModifiedBy>
  <cp:revision>61</cp:revision>
  <dcterms:modified xsi:type="dcterms:W3CDTF">2023-07-22T07:15:28Z</dcterms:modified>
</cp:coreProperties>
</file>