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7"/>
  </p:notesMasterIdLst>
  <p:sldIdLst>
    <p:sldId id="256" r:id="rId2"/>
    <p:sldId id="378" r:id="rId3"/>
    <p:sldId id="373" r:id="rId4"/>
    <p:sldId id="396" r:id="rId5"/>
    <p:sldId id="380" r:id="rId6"/>
    <p:sldId id="379" r:id="rId7"/>
    <p:sldId id="397" r:id="rId8"/>
    <p:sldId id="374" r:id="rId9"/>
    <p:sldId id="381" r:id="rId10"/>
    <p:sldId id="382" r:id="rId11"/>
    <p:sldId id="375" r:id="rId12"/>
    <p:sldId id="385" r:id="rId13"/>
    <p:sldId id="384" r:id="rId14"/>
    <p:sldId id="386" r:id="rId15"/>
    <p:sldId id="383" r:id="rId16"/>
    <p:sldId id="376" r:id="rId17"/>
    <p:sldId id="391" r:id="rId18"/>
    <p:sldId id="377" r:id="rId19"/>
    <p:sldId id="392" r:id="rId20"/>
    <p:sldId id="393" r:id="rId21"/>
    <p:sldId id="387" r:id="rId22"/>
    <p:sldId id="394" r:id="rId23"/>
    <p:sldId id="388" r:id="rId24"/>
    <p:sldId id="389" r:id="rId25"/>
    <p:sldId id="395" r:id="rId26"/>
  </p:sldIdLst>
  <p:sldSz cx="9144000" cy="5143500" type="screen16x9"/>
  <p:notesSz cx="6858000" cy="9144000"/>
  <p:embeddedFontLst>
    <p:embeddedFont>
      <p:font typeface="Poppins" panose="020B0604020202020204" charset="0"/>
      <p:regular r:id="rId28"/>
      <p:bold r:id="rId29"/>
      <p:italic r:id="rId30"/>
      <p:boldItalic r:id="rId31"/>
    </p:embeddedFont>
    <p:embeddedFont>
      <p:font typeface="Poppins SemiBold" panose="020B0604020202020204" charset="0"/>
      <p:regular r:id="rId32"/>
      <p:bold r:id="rId33"/>
      <p:italic r:id="rId34"/>
      <p:boldItalic r:id="rId35"/>
    </p:embeddedFont>
    <p:embeddedFont>
      <p:font typeface="Poppins Light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777"/>
    <a:srgbClr val="BFBEBE"/>
    <a:srgbClr val="7030A0"/>
    <a:srgbClr val="EFBF07"/>
    <a:srgbClr val="FFFFFF"/>
    <a:srgbClr val="FAE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525501-0DFC-4E4C-B545-1389D803B794}">
  <a:tblStyle styleId="{CA525501-0DFC-4E4C-B545-1389D803B7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3" autoAdjust="0"/>
    <p:restoredTop sz="93636" autoAdjust="0"/>
  </p:normalViewPr>
  <p:slideViewPr>
    <p:cSldViewPr snapToGrid="0">
      <p:cViewPr varScale="1">
        <p:scale>
          <a:sx n="60" d="100"/>
          <a:sy n="60" d="100"/>
        </p:scale>
        <p:origin x="84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1" name="Google Shape;76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2" name="Google Shape;76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2139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2533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8581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9451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8643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8533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74598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5048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4581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6243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48529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8676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36537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83696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37319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37795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2336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3020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9623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2045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8408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7151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8223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7" name="Google Shape;14157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8" name="Google Shape;14158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2846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531844" y="-140930"/>
            <a:ext cx="1685899" cy="982051"/>
          </a:xfrm>
          <a:custGeom>
            <a:avLst/>
            <a:gdLst/>
            <a:ahLst/>
            <a:cxnLst/>
            <a:rect l="l" t="t" r="r" b="b"/>
            <a:pathLst>
              <a:path w="40306" h="23480" extrusionOk="0">
                <a:moveTo>
                  <a:pt x="39942" y="0"/>
                </a:moveTo>
                <a:lnTo>
                  <a:pt x="26630" y="23061"/>
                </a:lnTo>
                <a:lnTo>
                  <a:pt x="1" y="23061"/>
                </a:lnTo>
                <a:lnTo>
                  <a:pt x="210" y="23479"/>
                </a:lnTo>
                <a:lnTo>
                  <a:pt x="26871" y="23479"/>
                </a:lnTo>
                <a:lnTo>
                  <a:pt x="40306" y="209"/>
                </a:lnTo>
                <a:lnTo>
                  <a:pt x="39942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027125" y="-1061650"/>
            <a:ext cx="2075899" cy="1797680"/>
          </a:xfrm>
          <a:custGeom>
            <a:avLst/>
            <a:gdLst/>
            <a:ahLst/>
            <a:cxnLst/>
            <a:rect l="l" t="t" r="r" b="b"/>
            <a:pathLst>
              <a:path w="49630" h="42981" extrusionOk="0">
                <a:moveTo>
                  <a:pt x="12407" y="0"/>
                </a:moveTo>
                <a:lnTo>
                  <a:pt x="0" y="21490"/>
                </a:lnTo>
                <a:lnTo>
                  <a:pt x="12407" y="42980"/>
                </a:lnTo>
                <a:lnTo>
                  <a:pt x="37222" y="42980"/>
                </a:lnTo>
                <a:lnTo>
                  <a:pt x="49629" y="21490"/>
                </a:lnTo>
                <a:lnTo>
                  <a:pt x="372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954876" y="961438"/>
            <a:ext cx="2002360" cy="28725"/>
            <a:chOff x="6505625" y="2212725"/>
            <a:chExt cx="876575" cy="12575"/>
          </a:xfrm>
        </p:grpSpPr>
        <p:sp>
          <p:nvSpPr>
            <p:cNvPr id="12" name="Google Shape;12;p2"/>
            <p:cNvSpPr/>
            <p:nvPr/>
          </p:nvSpPr>
          <p:spPr>
            <a:xfrm>
              <a:off x="71324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0541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9757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97400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36755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7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289175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0"/>
                  </a:moveTo>
                  <a:cubicBezTo>
                    <a:pt x="125" y="0"/>
                    <a:pt x="2" y="100"/>
                    <a:pt x="2" y="251"/>
                  </a:cubicBezTo>
                  <a:cubicBezTo>
                    <a:pt x="0" y="389"/>
                    <a:pt x="114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108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5" y="0"/>
                  </a:moveTo>
                  <a:cubicBezTo>
                    <a:pt x="126" y="0"/>
                    <a:pt x="2" y="100"/>
                    <a:pt x="2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9" y="23"/>
                    <a:pt x="316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8190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5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30" y="74"/>
                  </a:cubicBezTo>
                  <a:cubicBezTo>
                    <a:pt x="379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7407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6623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30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840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5056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8240751" y="532575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1"/>
                </a:moveTo>
                <a:lnTo>
                  <a:pt x="24457" y="27772"/>
                </a:lnTo>
                <a:lnTo>
                  <a:pt x="422" y="14066"/>
                </a:lnTo>
                <a:lnTo>
                  <a:pt x="24457" y="361"/>
                </a:lnTo>
                <a:close/>
                <a:moveTo>
                  <a:pt x="24667" y="0"/>
                </a:moveTo>
                <a:lnTo>
                  <a:pt x="1" y="14066"/>
                </a:lnTo>
                <a:lnTo>
                  <a:pt x="24667" y="28133"/>
                </a:lnTo>
                <a:lnTo>
                  <a:pt x="246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278216" y="969619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0"/>
                </a:moveTo>
                <a:lnTo>
                  <a:pt x="24457" y="27771"/>
                </a:lnTo>
                <a:lnTo>
                  <a:pt x="423" y="14066"/>
                </a:lnTo>
                <a:lnTo>
                  <a:pt x="24457" y="360"/>
                </a:lnTo>
                <a:close/>
                <a:moveTo>
                  <a:pt x="24666" y="1"/>
                </a:moveTo>
                <a:lnTo>
                  <a:pt x="0" y="14066"/>
                </a:lnTo>
                <a:lnTo>
                  <a:pt x="24666" y="28132"/>
                </a:lnTo>
                <a:lnTo>
                  <a:pt x="246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8528581" y="1695921"/>
            <a:ext cx="278062" cy="278108"/>
          </a:xfrm>
          <a:custGeom>
            <a:avLst/>
            <a:gdLst/>
            <a:ahLst/>
            <a:cxnLst/>
            <a:rect l="l" t="t" r="r" b="b"/>
            <a:pathLst>
              <a:path w="6034" h="6035" extrusionOk="0">
                <a:moveTo>
                  <a:pt x="3017" y="0"/>
                </a:moveTo>
                <a:cubicBezTo>
                  <a:pt x="1351" y="0"/>
                  <a:pt x="0" y="1351"/>
                  <a:pt x="0" y="3017"/>
                </a:cubicBezTo>
                <a:cubicBezTo>
                  <a:pt x="0" y="4683"/>
                  <a:pt x="1351" y="6035"/>
                  <a:pt x="3017" y="6035"/>
                </a:cubicBezTo>
                <a:cubicBezTo>
                  <a:pt x="4682" y="6035"/>
                  <a:pt x="6033" y="4683"/>
                  <a:pt x="6033" y="3017"/>
                </a:cubicBezTo>
                <a:cubicBezTo>
                  <a:pt x="6033" y="1351"/>
                  <a:pt x="4682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8134532" y="1350120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>
            <a:off x="7488698" y="1836772"/>
            <a:ext cx="274836" cy="1611920"/>
            <a:chOff x="4769975" y="2151700"/>
            <a:chExt cx="149100" cy="874475"/>
          </a:xfrm>
        </p:grpSpPr>
        <p:sp>
          <p:nvSpPr>
            <p:cNvPr id="29" name="Google Shape;29;p2"/>
            <p:cNvSpPr/>
            <p:nvPr/>
          </p:nvSpPr>
          <p:spPr>
            <a:xfrm>
              <a:off x="4904400" y="23867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904400" y="24651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044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1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9044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1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904400" y="27001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37200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837200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3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837200" y="25434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837200" y="2621850"/>
              <a:ext cx="14700" cy="12550"/>
            </a:xfrm>
            <a:custGeom>
              <a:avLst/>
              <a:gdLst/>
              <a:ahLst/>
              <a:cxnLst/>
              <a:rect l="l" t="t" r="r" b="b"/>
              <a:pathLst>
                <a:path w="588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37200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3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69975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5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69975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3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00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7700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06525" y="21517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06525" y="2230050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5"/>
                    <a:pt x="0" y="253"/>
                  </a:cubicBezTo>
                  <a:cubicBezTo>
                    <a:pt x="0" y="390"/>
                    <a:pt x="112" y="503"/>
                    <a:pt x="252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06525" y="23084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2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839325" y="21517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839325" y="2230050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5"/>
                    <a:pt x="1" y="253"/>
                  </a:cubicBezTo>
                  <a:cubicBezTo>
                    <a:pt x="1" y="390"/>
                    <a:pt x="113" y="503"/>
                    <a:pt x="251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839325" y="23084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770025" y="21517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4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770025" y="22300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2"/>
                    <a:pt x="335" y="502"/>
                  </a:cubicBezTo>
                  <a:cubicBezTo>
                    <a:pt x="473" y="502"/>
                    <a:pt x="585" y="389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769975" y="230840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4"/>
                    <a:pt x="160" y="74"/>
                  </a:cubicBezTo>
                  <a:cubicBezTo>
                    <a:pt x="1" y="234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769975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3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904400" y="27785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904400" y="285690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2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837200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37200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837200" y="293525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69975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3" y="0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69975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2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70025" y="293525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1"/>
                  </a:cubicBezTo>
                  <a:cubicBezTo>
                    <a:pt x="585" y="101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770025" y="301362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1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7873200" y="2434527"/>
            <a:ext cx="2057538" cy="2057538"/>
          </a:xfrm>
          <a:custGeom>
            <a:avLst/>
            <a:gdLst/>
            <a:ahLst/>
            <a:cxnLst/>
            <a:rect l="l" t="t" r="r" b="b"/>
            <a:pathLst>
              <a:path w="44649" h="44649" extrusionOk="0">
                <a:moveTo>
                  <a:pt x="22324" y="296"/>
                </a:moveTo>
                <a:lnTo>
                  <a:pt x="44353" y="22325"/>
                </a:lnTo>
                <a:lnTo>
                  <a:pt x="22324" y="44351"/>
                </a:lnTo>
                <a:lnTo>
                  <a:pt x="296" y="22325"/>
                </a:lnTo>
                <a:lnTo>
                  <a:pt x="22324" y="296"/>
                </a:lnTo>
                <a:close/>
                <a:moveTo>
                  <a:pt x="22324" y="1"/>
                </a:moveTo>
                <a:lnTo>
                  <a:pt x="0" y="22325"/>
                </a:lnTo>
                <a:lnTo>
                  <a:pt x="22324" y="44648"/>
                </a:lnTo>
                <a:lnTo>
                  <a:pt x="44648" y="22325"/>
                </a:lnTo>
                <a:lnTo>
                  <a:pt x="223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8272456" y="2400472"/>
            <a:ext cx="1692334" cy="2105233"/>
          </a:xfrm>
          <a:custGeom>
            <a:avLst/>
            <a:gdLst/>
            <a:ahLst/>
            <a:cxnLst/>
            <a:rect l="l" t="t" r="r" b="b"/>
            <a:pathLst>
              <a:path w="36724" h="45684" extrusionOk="0">
                <a:moveTo>
                  <a:pt x="13660" y="0"/>
                </a:moveTo>
                <a:lnTo>
                  <a:pt x="1" y="13659"/>
                </a:lnTo>
                <a:lnTo>
                  <a:pt x="888" y="14548"/>
                </a:lnTo>
                <a:lnTo>
                  <a:pt x="13660" y="1775"/>
                </a:lnTo>
                <a:lnTo>
                  <a:pt x="34947" y="23064"/>
                </a:lnTo>
                <a:lnTo>
                  <a:pt x="13216" y="44795"/>
                </a:lnTo>
                <a:lnTo>
                  <a:pt x="14104" y="45683"/>
                </a:lnTo>
                <a:lnTo>
                  <a:pt x="36724" y="23064"/>
                </a:lnTo>
                <a:lnTo>
                  <a:pt x="136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8176927" y="2738255"/>
            <a:ext cx="1450078" cy="1450078"/>
          </a:xfrm>
          <a:custGeom>
            <a:avLst/>
            <a:gdLst/>
            <a:ahLst/>
            <a:cxnLst/>
            <a:rect l="l" t="t" r="r" b="b"/>
            <a:pathLst>
              <a:path w="31467" h="31467" extrusionOk="0">
                <a:moveTo>
                  <a:pt x="31362" y="105"/>
                </a:moveTo>
                <a:lnTo>
                  <a:pt x="31362" y="31362"/>
                </a:lnTo>
                <a:lnTo>
                  <a:pt x="105" y="31362"/>
                </a:lnTo>
                <a:lnTo>
                  <a:pt x="105" y="105"/>
                </a:lnTo>
                <a:close/>
                <a:moveTo>
                  <a:pt x="0" y="1"/>
                </a:moveTo>
                <a:lnTo>
                  <a:pt x="0" y="31467"/>
                </a:lnTo>
                <a:lnTo>
                  <a:pt x="31466" y="31467"/>
                </a:lnTo>
                <a:lnTo>
                  <a:pt x="314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2"/>
          <p:cNvGrpSpPr/>
          <p:nvPr/>
        </p:nvGrpSpPr>
        <p:grpSpPr>
          <a:xfrm>
            <a:off x="8252330" y="2815089"/>
            <a:ext cx="1299260" cy="1296418"/>
            <a:chOff x="6378300" y="2596400"/>
            <a:chExt cx="754375" cy="752725"/>
          </a:xfrm>
        </p:grpSpPr>
        <p:sp>
          <p:nvSpPr>
            <p:cNvPr id="66" name="Google Shape;66;p2"/>
            <p:cNvSpPr/>
            <p:nvPr/>
          </p:nvSpPr>
          <p:spPr>
            <a:xfrm>
              <a:off x="6408850" y="2932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69925" y="2871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530975" y="28101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622600" y="27185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378300" y="2962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437750" y="29017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6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8" y="179"/>
                    <a:pt x="396" y="56"/>
                  </a:cubicBezTo>
                  <a:cubicBezTo>
                    <a:pt x="358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500475" y="28406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592075" y="27490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653150" y="268802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683650" y="2657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8" y="299"/>
                    <a:pt x="388" y="193"/>
                  </a:cubicBezTo>
                  <a:cubicBezTo>
                    <a:pt x="388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714200" y="2626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744750" y="2596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561525" y="27796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437825" y="2961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497250" y="29002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3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559975" y="28391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651575" y="27475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407275" y="29918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468325" y="2930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529425" y="2869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621025" y="27780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299"/>
                    <a:pt x="88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682100" y="2717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712650" y="26864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741575" y="265592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1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6" y="178"/>
                    <a:pt x="394" y="57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773750" y="26253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590525" y="2808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465150" y="29902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527875" y="29291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588925" y="28681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680550" y="2776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436225" y="30208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497325" y="2959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558375" y="2898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650000" y="28070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709425" y="27459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1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741600" y="2715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772150" y="26849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802700" y="26543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617825" y="28375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8"/>
                    <a:pt x="260" y="388"/>
                  </a:cubicBezTo>
                  <a:cubicBezTo>
                    <a:pt x="431" y="388"/>
                    <a:pt x="518" y="179"/>
                    <a:pt x="397" y="58"/>
                  </a:cubicBezTo>
                  <a:cubicBezTo>
                    <a:pt x="359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495775" y="30192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556825" y="29581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617900" y="28970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707875" y="2805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20"/>
                    <a:pt x="123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465225" y="30497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526275" y="2988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587375" y="29276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677325" y="28360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19"/>
                    <a:pt x="124" y="57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6" y="57"/>
                  </a:cubicBezTo>
                  <a:cubicBezTo>
                    <a:pt x="359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740050" y="2774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770600" y="2744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801150" y="27138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831650" y="2683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648450" y="2866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524725" y="30482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585825" y="2987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646875" y="29260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0"/>
                    <a:pt x="86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736875" y="28344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1"/>
                  </a:moveTo>
                  <a:cubicBezTo>
                    <a:pt x="209" y="1"/>
                    <a:pt x="159" y="20"/>
                    <a:pt x="122" y="57"/>
                  </a:cubicBezTo>
                  <a:cubicBezTo>
                    <a:pt x="0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4" y="57"/>
                  </a:cubicBezTo>
                  <a:cubicBezTo>
                    <a:pt x="356" y="20"/>
                    <a:pt x="307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494175" y="3078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555275" y="30176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616350" y="29565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707950" y="2864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769050" y="28038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797925" y="27733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3" y="58"/>
                  </a:cubicBezTo>
                  <a:cubicBezTo>
                    <a:pt x="0" y="179"/>
                    <a:pt x="87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830100" y="27428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860650" y="2712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677400" y="28955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7"/>
                    <a:pt x="193" y="387"/>
                  </a:cubicBezTo>
                  <a:cubicBezTo>
                    <a:pt x="301" y="387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552050" y="30771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3" y="57"/>
                  </a:cubicBezTo>
                  <a:cubicBezTo>
                    <a:pt x="0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614775" y="30161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675850" y="29550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767450" y="2863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523175" y="31077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584225" y="30466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645300" y="29855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736900" y="2893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798000" y="28328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828550" y="28023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859075" y="27717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887950" y="27412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704775" y="2924500"/>
              <a:ext cx="12900" cy="9650"/>
            </a:xfrm>
            <a:custGeom>
              <a:avLst/>
              <a:gdLst/>
              <a:ahLst/>
              <a:cxnLst/>
              <a:rect l="l" t="t" r="r" b="b"/>
              <a:pathLst>
                <a:path w="516" h="386" extrusionOk="0">
                  <a:moveTo>
                    <a:pt x="258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5" y="386"/>
                    <a:pt x="258" y="386"/>
                  </a:cubicBezTo>
                  <a:cubicBezTo>
                    <a:pt x="429" y="386"/>
                    <a:pt x="516" y="178"/>
                    <a:pt x="394" y="57"/>
                  </a:cubicBezTo>
                  <a:cubicBezTo>
                    <a:pt x="357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582675" y="31061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642125" y="30450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60" y="19"/>
                    <a:pt x="122" y="56"/>
                  </a:cubicBezTo>
                  <a:cubicBezTo>
                    <a:pt x="1" y="179"/>
                    <a:pt x="85" y="386"/>
                    <a:pt x="258" y="386"/>
                  </a:cubicBezTo>
                  <a:cubicBezTo>
                    <a:pt x="430" y="386"/>
                    <a:pt x="516" y="179"/>
                    <a:pt x="395" y="56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704800" y="2983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796450" y="28923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552125" y="3136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4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613225" y="30756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672625" y="30145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765900" y="29229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826950" y="2861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857500" y="2831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888025" y="28007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916950" y="27702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5" y="387"/>
                    <a:pt x="258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735350" y="29534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611650" y="31351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672700" y="30740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732175" y="30129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2" y="56"/>
                  </a:cubicBezTo>
                  <a:cubicBezTo>
                    <a:pt x="0" y="177"/>
                    <a:pt x="87" y="386"/>
                    <a:pt x="258" y="386"/>
                  </a:cubicBezTo>
                  <a:cubicBezTo>
                    <a:pt x="431" y="386"/>
                    <a:pt x="516" y="177"/>
                    <a:pt x="394" y="56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825400" y="2921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581125" y="31656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299" y="387"/>
                    <a:pt x="385" y="300"/>
                    <a:pt x="385" y="193"/>
                  </a:cubicBezTo>
                  <a:cubicBezTo>
                    <a:pt x="385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640525" y="31045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8" y="178"/>
                    <a:pt x="397" y="57"/>
                  </a:cubicBezTo>
                  <a:cubicBezTo>
                    <a:pt x="359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703250" y="3043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794850" y="29518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6855950" y="28908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886475" y="2860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917000" y="28297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947525" y="27991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764350" y="29824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5" y="301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640600" y="31640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8" y="300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701700" y="31030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762750" y="30419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854350" y="2950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8" y="0"/>
                    <a:pt x="0" y="86"/>
                    <a:pt x="0" y="193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608450" y="319460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59" y="20"/>
                    <a:pt x="121" y="58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671150" y="31335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732200" y="30724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822200" y="2980850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6" y="387"/>
                    <a:pt x="259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884900" y="29197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915425" y="2889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944350" y="28587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7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7" y="179"/>
                    <a:pt x="395" y="57"/>
                  </a:cubicBezTo>
                  <a:cubicBezTo>
                    <a:pt x="358" y="19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976525" y="28281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793300" y="30114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669575" y="31930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730650" y="31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791750" y="30709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883325" y="29792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4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8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39050" y="3223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700100" y="31625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761200" y="31014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852800" y="30098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912250" y="2948750"/>
              <a:ext cx="12950" cy="9650"/>
            </a:xfrm>
            <a:custGeom>
              <a:avLst/>
              <a:gdLst/>
              <a:ahLst/>
              <a:cxnLst/>
              <a:rect l="l" t="t" r="r" b="b"/>
              <a:pathLst>
                <a:path w="518" h="386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5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44425" y="291822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74925" y="2887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005475" y="28571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822250" y="30403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698550" y="3222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759600" y="3160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820700" y="3099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912300" y="30082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666375" y="32525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729100" y="31914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790150" y="31304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880150" y="3038775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5" y="58"/>
                  </a:cubicBezTo>
                  <a:cubicBezTo>
                    <a:pt x="357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942825" y="2977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973375" y="29471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002300" y="29166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4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034475" y="28861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851250" y="3069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727500" y="32509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88600" y="31899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848050" y="3128825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9"/>
                    <a:pt x="86" y="388"/>
                    <a:pt x="258" y="388"/>
                  </a:cubicBezTo>
                  <a:cubicBezTo>
                    <a:pt x="430" y="388"/>
                    <a:pt x="516" y="179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41275" y="3037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6697000" y="3281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756425" y="3220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79"/>
                    <a:pt x="87" y="387"/>
                    <a:pt x="260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19150" y="31593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5" y="300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910725" y="30677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6971825" y="300670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002325" y="29761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299"/>
                    <a:pt x="89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032875" y="2945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063425" y="29150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880200" y="3098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56500" y="32799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15925" y="321887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3" y="57"/>
                  </a:cubicBezTo>
                  <a:cubicBezTo>
                    <a:pt x="0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878650" y="31578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970225" y="3066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725950" y="3310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787050" y="32494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846475" y="318835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9" y="0"/>
                  </a:moveTo>
                  <a:cubicBezTo>
                    <a:pt x="209" y="0"/>
                    <a:pt x="160" y="19"/>
                    <a:pt x="123" y="56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6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939725" y="30967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299" y="385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000775" y="30356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031325" y="30051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061875" y="29746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092400" y="29440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0" y="386"/>
                    <a:pt x="386" y="300"/>
                    <a:pt x="386" y="193"/>
                  </a:cubicBezTo>
                  <a:cubicBezTo>
                    <a:pt x="386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909175" y="31272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83825" y="3308900"/>
              <a:ext cx="12950" cy="9725"/>
            </a:xfrm>
            <a:custGeom>
              <a:avLst/>
              <a:gdLst/>
              <a:ahLst/>
              <a:cxnLst/>
              <a:rect l="l" t="t" r="r" b="b"/>
              <a:pathLst>
                <a:path w="518" h="389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80"/>
                    <a:pt x="87" y="388"/>
                    <a:pt x="258" y="388"/>
                  </a:cubicBezTo>
                  <a:cubicBezTo>
                    <a:pt x="431" y="388"/>
                    <a:pt x="517" y="180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46550" y="3247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0" y="388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907600" y="31867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0"/>
                    <a:pt x="88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999225" y="30951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754900" y="33394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299"/>
                    <a:pt x="89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816000" y="3278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877075" y="32173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968675" y="31257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029775" y="30646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5" y="299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7060325" y="3034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090825" y="30035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119725" y="29730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2" y="56"/>
                  </a:cubicBezTo>
                  <a:cubicBezTo>
                    <a:pt x="1" y="179"/>
                    <a:pt x="87" y="387"/>
                    <a:pt x="259" y="387"/>
                  </a:cubicBezTo>
                  <a:cubicBezTo>
                    <a:pt x="431" y="387"/>
                    <a:pt x="518" y="179"/>
                    <a:pt x="397" y="56"/>
                  </a:cubicBezTo>
                  <a:cubicBezTo>
                    <a:pt x="359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36500" y="315622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80"/>
                    <a:pt x="87" y="388"/>
                    <a:pt x="260" y="388"/>
                  </a:cubicBezTo>
                  <a:cubicBezTo>
                    <a:pt x="431" y="388"/>
                    <a:pt x="518" y="180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2"/>
          <p:cNvGrpSpPr/>
          <p:nvPr/>
        </p:nvGrpSpPr>
        <p:grpSpPr>
          <a:xfrm>
            <a:off x="6513030" y="4379548"/>
            <a:ext cx="1136960" cy="1115243"/>
            <a:chOff x="5930025" y="3771375"/>
            <a:chExt cx="668800" cy="656025"/>
          </a:xfrm>
        </p:grpSpPr>
        <p:sp>
          <p:nvSpPr>
            <p:cNvPr id="249" name="Google Shape;249;p2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2"/>
          <p:cNvGrpSpPr/>
          <p:nvPr/>
        </p:nvGrpSpPr>
        <p:grpSpPr>
          <a:xfrm>
            <a:off x="3490929" y="4281490"/>
            <a:ext cx="1490178" cy="21378"/>
            <a:chOff x="2940000" y="3484425"/>
            <a:chExt cx="876575" cy="12575"/>
          </a:xfrm>
        </p:grpSpPr>
        <p:sp>
          <p:nvSpPr>
            <p:cNvPr id="987" name="Google Shape;987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9" name="Google Shape;999;p2"/>
          <p:cNvSpPr/>
          <p:nvPr/>
        </p:nvSpPr>
        <p:spPr>
          <a:xfrm>
            <a:off x="4370697" y="4177725"/>
            <a:ext cx="3232040" cy="3232125"/>
          </a:xfrm>
          <a:custGeom>
            <a:avLst/>
            <a:gdLst/>
            <a:ahLst/>
            <a:cxnLst/>
            <a:rect l="l" t="t" r="r" b="b"/>
            <a:pathLst>
              <a:path w="76048" h="76050" extrusionOk="0">
                <a:moveTo>
                  <a:pt x="38024" y="210"/>
                </a:moveTo>
                <a:cubicBezTo>
                  <a:pt x="58874" y="210"/>
                  <a:pt x="75838" y="17174"/>
                  <a:pt x="75838" y="38024"/>
                </a:cubicBezTo>
                <a:cubicBezTo>
                  <a:pt x="75838" y="58876"/>
                  <a:pt x="58874" y="75840"/>
                  <a:pt x="38024" y="75840"/>
                </a:cubicBezTo>
                <a:cubicBezTo>
                  <a:pt x="17173" y="75840"/>
                  <a:pt x="209" y="58876"/>
                  <a:pt x="209" y="38024"/>
                </a:cubicBezTo>
                <a:cubicBezTo>
                  <a:pt x="209" y="17174"/>
                  <a:pt x="17173" y="210"/>
                  <a:pt x="38024" y="210"/>
                </a:cubicBezTo>
                <a:close/>
                <a:moveTo>
                  <a:pt x="38024" y="1"/>
                </a:moveTo>
                <a:cubicBezTo>
                  <a:pt x="17058" y="1"/>
                  <a:pt x="0" y="17059"/>
                  <a:pt x="0" y="38024"/>
                </a:cubicBezTo>
                <a:cubicBezTo>
                  <a:pt x="0" y="58992"/>
                  <a:pt x="17058" y="76049"/>
                  <a:pt x="38024" y="76049"/>
                </a:cubicBezTo>
                <a:cubicBezTo>
                  <a:pt x="58989" y="76049"/>
                  <a:pt x="76047" y="58992"/>
                  <a:pt x="76047" y="38024"/>
                </a:cubicBezTo>
                <a:cubicBezTo>
                  <a:pt x="76047" y="17059"/>
                  <a:pt x="58989" y="1"/>
                  <a:pt x="38024" y="1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2"/>
          <p:cNvSpPr/>
          <p:nvPr/>
        </p:nvSpPr>
        <p:spPr>
          <a:xfrm>
            <a:off x="3631386" y="4527363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1" name="Google Shape;1001;p2"/>
          <p:cNvGrpSpPr/>
          <p:nvPr/>
        </p:nvGrpSpPr>
        <p:grpSpPr>
          <a:xfrm>
            <a:off x="1448644" y="4527366"/>
            <a:ext cx="3123368" cy="3058236"/>
            <a:chOff x="236475" y="527300"/>
            <a:chExt cx="1124525" cy="1101075"/>
          </a:xfrm>
        </p:grpSpPr>
        <p:sp>
          <p:nvSpPr>
            <p:cNvPr id="1002" name="Google Shape;1002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6" name="Google Shape;1736;p2"/>
          <p:cNvSpPr/>
          <p:nvPr/>
        </p:nvSpPr>
        <p:spPr>
          <a:xfrm>
            <a:off x="134148" y="4324586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2"/>
          <p:cNvSpPr/>
          <p:nvPr/>
        </p:nvSpPr>
        <p:spPr>
          <a:xfrm>
            <a:off x="0" y="419083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2"/>
          <p:cNvSpPr/>
          <p:nvPr/>
        </p:nvSpPr>
        <p:spPr>
          <a:xfrm>
            <a:off x="652062" y="458928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7" y="423"/>
                </a:moveTo>
                <a:lnTo>
                  <a:pt x="27772" y="24458"/>
                </a:lnTo>
                <a:lnTo>
                  <a:pt x="361" y="24458"/>
                </a:lnTo>
                <a:lnTo>
                  <a:pt x="14067" y="423"/>
                </a:lnTo>
                <a:close/>
                <a:moveTo>
                  <a:pt x="14067" y="0"/>
                </a:moveTo>
                <a:lnTo>
                  <a:pt x="90" y="24510"/>
                </a:lnTo>
                <a:lnTo>
                  <a:pt x="0" y="24666"/>
                </a:lnTo>
                <a:lnTo>
                  <a:pt x="28131" y="24666"/>
                </a:lnTo>
                <a:lnTo>
                  <a:pt x="140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2"/>
          <p:cNvSpPr/>
          <p:nvPr/>
        </p:nvSpPr>
        <p:spPr>
          <a:xfrm>
            <a:off x="-244675" y="145318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2"/>
          <p:cNvSpPr/>
          <p:nvPr/>
        </p:nvSpPr>
        <p:spPr>
          <a:xfrm>
            <a:off x="678022" y="223031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1" name="Google Shape;1741;p2"/>
          <p:cNvGrpSpPr/>
          <p:nvPr/>
        </p:nvGrpSpPr>
        <p:grpSpPr>
          <a:xfrm>
            <a:off x="635480" y="2997806"/>
            <a:ext cx="1019815" cy="944312"/>
            <a:chOff x="2113525" y="2880575"/>
            <a:chExt cx="609500" cy="564375"/>
          </a:xfrm>
        </p:grpSpPr>
        <p:sp>
          <p:nvSpPr>
            <p:cNvPr id="1742" name="Google Shape;1742;p2"/>
            <p:cNvSpPr/>
            <p:nvPr/>
          </p:nvSpPr>
          <p:spPr>
            <a:xfrm>
              <a:off x="2159100" y="3015125"/>
              <a:ext cx="58125" cy="55900"/>
            </a:xfrm>
            <a:custGeom>
              <a:avLst/>
              <a:gdLst/>
              <a:ahLst/>
              <a:cxnLst/>
              <a:rect l="l" t="t" r="r" b="b"/>
              <a:pathLst>
                <a:path w="2325" h="2236" extrusionOk="0">
                  <a:moveTo>
                    <a:pt x="1206" y="0"/>
                  </a:moveTo>
                  <a:cubicBezTo>
                    <a:pt x="754" y="0"/>
                    <a:pt x="347" y="271"/>
                    <a:pt x="174" y="690"/>
                  </a:cubicBezTo>
                  <a:cubicBezTo>
                    <a:pt x="1" y="1107"/>
                    <a:pt x="96" y="1589"/>
                    <a:pt x="416" y="1907"/>
                  </a:cubicBezTo>
                  <a:cubicBezTo>
                    <a:pt x="630" y="2121"/>
                    <a:pt x="916" y="2235"/>
                    <a:pt x="1207" y="2235"/>
                  </a:cubicBezTo>
                  <a:cubicBezTo>
                    <a:pt x="1351" y="2235"/>
                    <a:pt x="1496" y="2207"/>
                    <a:pt x="1634" y="2150"/>
                  </a:cubicBezTo>
                  <a:cubicBezTo>
                    <a:pt x="2052" y="1977"/>
                    <a:pt x="2325" y="1569"/>
                    <a:pt x="2325" y="1117"/>
                  </a:cubicBezTo>
                  <a:cubicBezTo>
                    <a:pt x="2325" y="500"/>
                    <a:pt x="1823" y="0"/>
                    <a:pt x="1206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"/>
            <p:cNvSpPr/>
            <p:nvPr/>
          </p:nvSpPr>
          <p:spPr>
            <a:xfrm>
              <a:off x="2113525" y="2967325"/>
              <a:ext cx="151450" cy="151450"/>
            </a:xfrm>
            <a:custGeom>
              <a:avLst/>
              <a:gdLst/>
              <a:ahLst/>
              <a:cxnLst/>
              <a:rect l="l" t="t" r="r" b="b"/>
              <a:pathLst>
                <a:path w="6058" h="6058" extrusionOk="0">
                  <a:moveTo>
                    <a:pt x="3029" y="210"/>
                  </a:moveTo>
                  <a:cubicBezTo>
                    <a:pt x="4583" y="210"/>
                    <a:pt x="5849" y="1476"/>
                    <a:pt x="5849" y="3029"/>
                  </a:cubicBezTo>
                  <a:cubicBezTo>
                    <a:pt x="5849" y="4583"/>
                    <a:pt x="4583" y="5849"/>
                    <a:pt x="3029" y="5849"/>
                  </a:cubicBezTo>
                  <a:cubicBezTo>
                    <a:pt x="1474" y="5849"/>
                    <a:pt x="210" y="4583"/>
                    <a:pt x="210" y="3029"/>
                  </a:cubicBezTo>
                  <a:cubicBezTo>
                    <a:pt x="210" y="1476"/>
                    <a:pt x="1475" y="210"/>
                    <a:pt x="3029" y="210"/>
                  </a:cubicBezTo>
                  <a:close/>
                  <a:moveTo>
                    <a:pt x="3029" y="1"/>
                  </a:moveTo>
                  <a:cubicBezTo>
                    <a:pt x="1359" y="1"/>
                    <a:pt x="0" y="1359"/>
                    <a:pt x="0" y="3029"/>
                  </a:cubicBezTo>
                  <a:cubicBezTo>
                    <a:pt x="0" y="4700"/>
                    <a:pt x="1359" y="6058"/>
                    <a:pt x="3029" y="6058"/>
                  </a:cubicBezTo>
                  <a:cubicBezTo>
                    <a:pt x="4700" y="6058"/>
                    <a:pt x="6058" y="4700"/>
                    <a:pt x="6058" y="3029"/>
                  </a:cubicBezTo>
                  <a:cubicBezTo>
                    <a:pt x="6058" y="1360"/>
                    <a:pt x="4700" y="1"/>
                    <a:pt x="302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"/>
            <p:cNvSpPr/>
            <p:nvPr/>
          </p:nvSpPr>
          <p:spPr>
            <a:xfrm>
              <a:off x="2158650" y="2880575"/>
              <a:ext cx="564375" cy="564375"/>
            </a:xfrm>
            <a:custGeom>
              <a:avLst/>
              <a:gdLst/>
              <a:ahLst/>
              <a:cxnLst/>
              <a:rect l="l" t="t" r="r" b="b"/>
              <a:pathLst>
                <a:path w="22575" h="22575" extrusionOk="0">
                  <a:moveTo>
                    <a:pt x="11288" y="210"/>
                  </a:moveTo>
                  <a:cubicBezTo>
                    <a:pt x="17395" y="210"/>
                    <a:pt x="22366" y="5181"/>
                    <a:pt x="22366" y="11289"/>
                  </a:cubicBezTo>
                  <a:cubicBezTo>
                    <a:pt x="22366" y="17397"/>
                    <a:pt x="17397" y="22367"/>
                    <a:pt x="11288" y="22367"/>
                  </a:cubicBezTo>
                  <a:cubicBezTo>
                    <a:pt x="5179" y="22367"/>
                    <a:pt x="210" y="17397"/>
                    <a:pt x="210" y="11288"/>
                  </a:cubicBezTo>
                  <a:cubicBezTo>
                    <a:pt x="210" y="5181"/>
                    <a:pt x="5179" y="210"/>
                    <a:pt x="11288" y="210"/>
                  </a:cubicBezTo>
                  <a:close/>
                  <a:moveTo>
                    <a:pt x="11288" y="1"/>
                  </a:moveTo>
                  <a:cubicBezTo>
                    <a:pt x="5064" y="1"/>
                    <a:pt x="1" y="5064"/>
                    <a:pt x="1" y="11288"/>
                  </a:cubicBezTo>
                  <a:cubicBezTo>
                    <a:pt x="1" y="17512"/>
                    <a:pt x="5064" y="22575"/>
                    <a:pt x="11288" y="22575"/>
                  </a:cubicBezTo>
                  <a:cubicBezTo>
                    <a:pt x="17512" y="22575"/>
                    <a:pt x="22575" y="17512"/>
                    <a:pt x="22575" y="11288"/>
                  </a:cubicBezTo>
                  <a:cubicBezTo>
                    <a:pt x="22575" y="5064"/>
                    <a:pt x="17512" y="1"/>
                    <a:pt x="11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"/>
            <p:cNvSpPr/>
            <p:nvPr/>
          </p:nvSpPr>
          <p:spPr>
            <a:xfrm>
              <a:off x="2542800" y="2882550"/>
              <a:ext cx="55925" cy="55925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1118" y="1"/>
                  </a:moveTo>
                  <a:cubicBezTo>
                    <a:pt x="501" y="1"/>
                    <a:pt x="1" y="501"/>
                    <a:pt x="1" y="1118"/>
                  </a:cubicBezTo>
                  <a:cubicBezTo>
                    <a:pt x="1" y="1736"/>
                    <a:pt x="501" y="2237"/>
                    <a:pt x="1118" y="2237"/>
                  </a:cubicBezTo>
                  <a:cubicBezTo>
                    <a:pt x="1737" y="2237"/>
                    <a:pt x="2237" y="1736"/>
                    <a:pt x="2237" y="1118"/>
                  </a:cubicBezTo>
                  <a:cubicBezTo>
                    <a:pt x="2237" y="501"/>
                    <a:pt x="1737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6" name="Google Shape;1746;p2"/>
          <p:cNvGrpSpPr/>
          <p:nvPr/>
        </p:nvGrpSpPr>
        <p:grpSpPr>
          <a:xfrm>
            <a:off x="181799" y="1836767"/>
            <a:ext cx="349968" cy="2052568"/>
            <a:chOff x="1037125" y="2236325"/>
            <a:chExt cx="149100" cy="874475"/>
          </a:xfrm>
        </p:grpSpPr>
        <p:sp>
          <p:nvSpPr>
            <p:cNvPr id="1747" name="Google Shape;1747;p2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3" name="Google Shape;1783;p2"/>
          <p:cNvSpPr/>
          <p:nvPr/>
        </p:nvSpPr>
        <p:spPr>
          <a:xfrm>
            <a:off x="531775" y="-489552"/>
            <a:ext cx="1891083" cy="1891083"/>
          </a:xfrm>
          <a:custGeom>
            <a:avLst/>
            <a:gdLst/>
            <a:ahLst/>
            <a:cxnLst/>
            <a:rect l="l" t="t" r="r" b="b"/>
            <a:pathLst>
              <a:path w="55702" h="55702" extrusionOk="0">
                <a:moveTo>
                  <a:pt x="27851" y="210"/>
                </a:moveTo>
                <a:cubicBezTo>
                  <a:pt x="43093" y="210"/>
                  <a:pt x="55493" y="12609"/>
                  <a:pt x="55493" y="27851"/>
                </a:cubicBezTo>
                <a:cubicBezTo>
                  <a:pt x="55493" y="43093"/>
                  <a:pt x="43093" y="55493"/>
                  <a:pt x="27851" y="55493"/>
                </a:cubicBezTo>
                <a:cubicBezTo>
                  <a:pt x="12609" y="55493"/>
                  <a:pt x="210" y="43093"/>
                  <a:pt x="210" y="27851"/>
                </a:cubicBezTo>
                <a:cubicBezTo>
                  <a:pt x="210" y="12609"/>
                  <a:pt x="12609" y="210"/>
                  <a:pt x="27851" y="210"/>
                </a:cubicBezTo>
                <a:close/>
                <a:moveTo>
                  <a:pt x="27851" y="1"/>
                </a:moveTo>
                <a:cubicBezTo>
                  <a:pt x="12494" y="1"/>
                  <a:pt x="0" y="12494"/>
                  <a:pt x="0" y="27851"/>
                </a:cubicBezTo>
                <a:cubicBezTo>
                  <a:pt x="0" y="43208"/>
                  <a:pt x="12494" y="55702"/>
                  <a:pt x="27851" y="55702"/>
                </a:cubicBezTo>
                <a:cubicBezTo>
                  <a:pt x="43208" y="55702"/>
                  <a:pt x="55702" y="43208"/>
                  <a:pt x="55702" y="27851"/>
                </a:cubicBezTo>
                <a:cubicBezTo>
                  <a:pt x="55702" y="12494"/>
                  <a:pt x="43208" y="1"/>
                  <a:pt x="278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2"/>
          <p:cNvSpPr/>
          <p:nvPr/>
        </p:nvSpPr>
        <p:spPr>
          <a:xfrm>
            <a:off x="796150" y="-506867"/>
            <a:ext cx="1737934" cy="1644029"/>
          </a:xfrm>
          <a:custGeom>
            <a:avLst/>
            <a:gdLst/>
            <a:ahLst/>
            <a:cxnLst/>
            <a:rect l="l" t="t" r="r" b="b"/>
            <a:pathLst>
              <a:path w="51191" h="48425" extrusionOk="0">
                <a:moveTo>
                  <a:pt x="20064" y="1"/>
                </a:moveTo>
                <a:cubicBezTo>
                  <a:pt x="12798" y="1"/>
                  <a:pt x="5532" y="2766"/>
                  <a:pt x="0" y="8298"/>
                </a:cubicBezTo>
                <a:lnTo>
                  <a:pt x="889" y="9186"/>
                </a:lnTo>
                <a:cubicBezTo>
                  <a:pt x="6175" y="3899"/>
                  <a:pt x="13120" y="1256"/>
                  <a:pt x="20064" y="1256"/>
                </a:cubicBezTo>
                <a:cubicBezTo>
                  <a:pt x="27009" y="1256"/>
                  <a:pt x="33953" y="3899"/>
                  <a:pt x="39240" y="9186"/>
                </a:cubicBezTo>
                <a:cubicBezTo>
                  <a:pt x="49813" y="19759"/>
                  <a:pt x="49813" y="36964"/>
                  <a:pt x="39240" y="47537"/>
                </a:cubicBezTo>
                <a:lnTo>
                  <a:pt x="40128" y="48425"/>
                </a:lnTo>
                <a:cubicBezTo>
                  <a:pt x="51191" y="37361"/>
                  <a:pt x="51191" y="19360"/>
                  <a:pt x="40128" y="8298"/>
                </a:cubicBezTo>
                <a:cubicBezTo>
                  <a:pt x="34597" y="2766"/>
                  <a:pt x="27330" y="1"/>
                  <a:pt x="200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5" name="Google Shape;1785;p2"/>
          <p:cNvGrpSpPr/>
          <p:nvPr/>
        </p:nvGrpSpPr>
        <p:grpSpPr>
          <a:xfrm>
            <a:off x="858989" y="-149437"/>
            <a:ext cx="1236640" cy="1210852"/>
            <a:chOff x="236475" y="527300"/>
            <a:chExt cx="1124525" cy="1101075"/>
          </a:xfrm>
        </p:grpSpPr>
        <p:sp>
          <p:nvSpPr>
            <p:cNvPr id="1786" name="Google Shape;1786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0" name="Google Shape;2520;p2"/>
          <p:cNvSpPr/>
          <p:nvPr/>
        </p:nvSpPr>
        <p:spPr>
          <a:xfrm>
            <a:off x="2492561" y="-1061662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1" name="Google Shape;2521;p2"/>
          <p:cNvSpPr/>
          <p:nvPr/>
        </p:nvSpPr>
        <p:spPr>
          <a:xfrm>
            <a:off x="3796563" y="28563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2" name="Google Shape;2522;p2"/>
          <p:cNvSpPr/>
          <p:nvPr/>
        </p:nvSpPr>
        <p:spPr>
          <a:xfrm>
            <a:off x="5221247" y="223854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3" name="Google Shape;2523;p2"/>
          <p:cNvGrpSpPr/>
          <p:nvPr/>
        </p:nvGrpSpPr>
        <p:grpSpPr>
          <a:xfrm>
            <a:off x="1655304" y="1607140"/>
            <a:ext cx="1490178" cy="21378"/>
            <a:chOff x="2940000" y="3484425"/>
            <a:chExt cx="876575" cy="12575"/>
          </a:xfrm>
        </p:grpSpPr>
        <p:sp>
          <p:nvSpPr>
            <p:cNvPr id="2524" name="Google Shape;2524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6" name="Google Shape;2536;p2"/>
          <p:cNvSpPr/>
          <p:nvPr/>
        </p:nvSpPr>
        <p:spPr>
          <a:xfrm>
            <a:off x="8421482" y="4766695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"/>
          <p:cNvSpPr txBox="1">
            <a:spLocks noGrp="1"/>
          </p:cNvSpPr>
          <p:nvPr>
            <p:ph type="ctrTitle"/>
          </p:nvPr>
        </p:nvSpPr>
        <p:spPr>
          <a:xfrm>
            <a:off x="2743201" y="1500680"/>
            <a:ext cx="3657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Poppins Light"/>
              <a:buNone/>
              <a:defRPr sz="3300" b="0">
                <a:solidFill>
                  <a:schemeClr val="accent4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538" name="Google Shape;2538;p2"/>
          <p:cNvSpPr txBox="1">
            <a:spLocks noGrp="1"/>
          </p:cNvSpPr>
          <p:nvPr>
            <p:ph type="subTitle" idx="1"/>
          </p:nvPr>
        </p:nvSpPr>
        <p:spPr>
          <a:xfrm>
            <a:off x="1700775" y="3152292"/>
            <a:ext cx="57429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2">
    <p:spTree>
      <p:nvGrpSpPr>
        <p:cNvPr id="1" name="Shape 5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" name="Google Shape;5601;p24"/>
          <p:cNvSpPr txBox="1">
            <a:spLocks noGrp="1"/>
          </p:cNvSpPr>
          <p:nvPr>
            <p:ph type="subTitle" idx="1"/>
          </p:nvPr>
        </p:nvSpPr>
        <p:spPr>
          <a:xfrm>
            <a:off x="143647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5602" name="Google Shape;5602;p24"/>
          <p:cNvSpPr txBox="1">
            <a:spLocks noGrp="1"/>
          </p:cNvSpPr>
          <p:nvPr>
            <p:ph type="subTitle" idx="2"/>
          </p:nvPr>
        </p:nvSpPr>
        <p:spPr>
          <a:xfrm>
            <a:off x="143647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5603" name="Google Shape;5603;p24"/>
          <p:cNvSpPr txBox="1">
            <a:spLocks noGrp="1"/>
          </p:cNvSpPr>
          <p:nvPr>
            <p:ph type="subTitle" idx="3"/>
          </p:nvPr>
        </p:nvSpPr>
        <p:spPr>
          <a:xfrm>
            <a:off x="538042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5604" name="Google Shape;5604;p24"/>
          <p:cNvSpPr txBox="1">
            <a:spLocks noGrp="1"/>
          </p:cNvSpPr>
          <p:nvPr>
            <p:ph type="subTitle" idx="4"/>
          </p:nvPr>
        </p:nvSpPr>
        <p:spPr>
          <a:xfrm>
            <a:off x="538042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grpSp>
        <p:nvGrpSpPr>
          <p:cNvPr id="5605" name="Google Shape;5605;p24"/>
          <p:cNvGrpSpPr/>
          <p:nvPr/>
        </p:nvGrpSpPr>
        <p:grpSpPr>
          <a:xfrm>
            <a:off x="412974" y="675717"/>
            <a:ext cx="349968" cy="2052568"/>
            <a:chOff x="1037125" y="2236325"/>
            <a:chExt cx="149100" cy="874475"/>
          </a:xfrm>
        </p:grpSpPr>
        <p:sp>
          <p:nvSpPr>
            <p:cNvPr id="5606" name="Google Shape;5606;p24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24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24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24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24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24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24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24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24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24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24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24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24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24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24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24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24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24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24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24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24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24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24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24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24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24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24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24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24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24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24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24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24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24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24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24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42" name="Google Shape;5642;p24"/>
          <p:cNvSpPr/>
          <p:nvPr/>
        </p:nvSpPr>
        <p:spPr>
          <a:xfrm>
            <a:off x="-244675" y="3963664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3" name="Google Shape;5643;p24"/>
          <p:cNvSpPr/>
          <p:nvPr/>
        </p:nvSpPr>
        <p:spPr>
          <a:xfrm>
            <a:off x="64722" y="284436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4" name="Google Shape;5644;p24"/>
          <p:cNvSpPr/>
          <p:nvPr/>
        </p:nvSpPr>
        <p:spPr>
          <a:xfrm rot="-5400000">
            <a:off x="8437842" y="3837115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5" name="Google Shape;5645;p24"/>
          <p:cNvSpPr/>
          <p:nvPr/>
        </p:nvSpPr>
        <p:spPr>
          <a:xfrm rot="-5400000">
            <a:off x="8257050" y="3215613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46" name="Google Shape;5646;p24"/>
          <p:cNvGrpSpPr/>
          <p:nvPr/>
        </p:nvGrpSpPr>
        <p:grpSpPr>
          <a:xfrm>
            <a:off x="8550205" y="438448"/>
            <a:ext cx="1136960" cy="1115243"/>
            <a:chOff x="5930025" y="3771375"/>
            <a:chExt cx="668800" cy="656025"/>
          </a:xfrm>
        </p:grpSpPr>
        <p:sp>
          <p:nvSpPr>
            <p:cNvPr id="5647" name="Google Shape;5647;p24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24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24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24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24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24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24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24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24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24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24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24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24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24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24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24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24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24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24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24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24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24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24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24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24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24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24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24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24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24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24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24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24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24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24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24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24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24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24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24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24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24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24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24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24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24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24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24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24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24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24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24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24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24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24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24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24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24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24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24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24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24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24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24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24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24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24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24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24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24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24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24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24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24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24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24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24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24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24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24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24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24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24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24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24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24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24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24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24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24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24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24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24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24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24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24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24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24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24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24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24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24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24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24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24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24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24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24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24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24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24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24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24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24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24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24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24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24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24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24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24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24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24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24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24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24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24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24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24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24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24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24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24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24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24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24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24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24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24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24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24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24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24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24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24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24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24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24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24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24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24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24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24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24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24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24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24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24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24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24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24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24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24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24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24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24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24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24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24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24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24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24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24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24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24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24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24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24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24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24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24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24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24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24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24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24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24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24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24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24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24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24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24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24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24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24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24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24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24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24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24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24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24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24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24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24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24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24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24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24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24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24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24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24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24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24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24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24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24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24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24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24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24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24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24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24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24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24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24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24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24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24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24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24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24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24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24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24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24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24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24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24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24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24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24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24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24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24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24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24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24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24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24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24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24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24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24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24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24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24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24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24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24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24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24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24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24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24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24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24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24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24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24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24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24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24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24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24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24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24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24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24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24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24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24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24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24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24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24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24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24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24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24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24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24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24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24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24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24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24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24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24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24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24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24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24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24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24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24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24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24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24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24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24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24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24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24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24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24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24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24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24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24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24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24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24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24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24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24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24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24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24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24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24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24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24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24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24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24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24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24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24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24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24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24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24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24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24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24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24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24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24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24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24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24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24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24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24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24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24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24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24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24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24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24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24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24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24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24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24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24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24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24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24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24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24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24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24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24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24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24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24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24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24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24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24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24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24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24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24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24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24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24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24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24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24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24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24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24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24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24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24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24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24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24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24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24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24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24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24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24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24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24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24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24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24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24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24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24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24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24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24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24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24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24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24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24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24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24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24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24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24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24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24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24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24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24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24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24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24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24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24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24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24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24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24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24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24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24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24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24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24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24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24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24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24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24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24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24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24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24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24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24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24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24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24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24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24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24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24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24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24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24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24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24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24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24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24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24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24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24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24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24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24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24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24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24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24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24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24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24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24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24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24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24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24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24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24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24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24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24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24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24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24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24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24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24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24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24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24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24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24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24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24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24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24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24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24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24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24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24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24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24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24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24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24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24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24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24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24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24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24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24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24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24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24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24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24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24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24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24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24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24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24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24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24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24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24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24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24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24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24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24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24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24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24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24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24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24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24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24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24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24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24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24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24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24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24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24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24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24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24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24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24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24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24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24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24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24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24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24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24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24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24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24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24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24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24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24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24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24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24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24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24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24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24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24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24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24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24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24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24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24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24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24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24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24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24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24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24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24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24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24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24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24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24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24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24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24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24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24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24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24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24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24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24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24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24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24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24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24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24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24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24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24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24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24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24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24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24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24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24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24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24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24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24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24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24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24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24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24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24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24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24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24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24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24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24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24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24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24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24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24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24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24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24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24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24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24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24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24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24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24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24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24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24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24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24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24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24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24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24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24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24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24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24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24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24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24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24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24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24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24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24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24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24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24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24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24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24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24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24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24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24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24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24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24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24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24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24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24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24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24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24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24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24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24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24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24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24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24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24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24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24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24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24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24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24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24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24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24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24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24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24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24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24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24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84" name="Google Shape;6384;p24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2375" y="1360975"/>
            <a:ext cx="7699200" cy="3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●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7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10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4" name="Google Shape;7634;p29"/>
          <p:cNvSpPr txBox="1">
            <a:spLocks noGrp="1"/>
          </p:cNvSpPr>
          <p:nvPr>
            <p:ph type="ctrTitle"/>
          </p:nvPr>
        </p:nvSpPr>
        <p:spPr>
          <a:xfrm>
            <a:off x="2712029" y="2591724"/>
            <a:ext cx="3785024" cy="13225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dirty="0">
                <a:solidFill>
                  <a:srgbClr val="E57777"/>
                </a:solidFill>
              </a:rPr>
              <a:t>Evolve </a:t>
            </a:r>
            <a:r>
              <a:rPr lang="en-US" sz="6000" dirty="0" smtClean="0">
                <a:solidFill>
                  <a:srgbClr val="E57777"/>
                </a:solidFill>
              </a:rPr>
              <a:t>3A</a:t>
            </a:r>
            <a:r>
              <a:rPr lang="en-US" sz="6000" dirty="0">
                <a:solidFill>
                  <a:srgbClr val="E57777"/>
                </a:solidFill>
              </a:rPr>
              <a:t/>
            </a:r>
            <a:br>
              <a:rPr lang="en-US" sz="6000" dirty="0">
                <a:solidFill>
                  <a:srgbClr val="E57777"/>
                </a:solidFill>
              </a:rPr>
            </a:br>
            <a:r>
              <a:rPr lang="en-US" sz="6000" dirty="0" smtClean="0">
                <a:solidFill>
                  <a:srgbClr val="E57777"/>
                </a:solidFill>
              </a:rPr>
              <a:t>1.2</a:t>
            </a:r>
            <a:endParaRPr sz="6000" dirty="0">
              <a:solidFill>
                <a:srgbClr val="E57777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06FA2E-3381-A102-4AB7-4FE68CCF6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19" y="616902"/>
            <a:ext cx="8154599" cy="29274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BBB1EC-0212-DD78-ED1A-F85450454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7060" y="3749312"/>
            <a:ext cx="5354427" cy="10839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9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993FE5-825B-64F1-A3D1-9686E5D04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421" y="400325"/>
            <a:ext cx="6953250" cy="476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C1BCDD-E005-2AF4-3B6E-B8BC05B406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421" y="1341119"/>
            <a:ext cx="6972300" cy="2095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2D48F05-FC26-0C4C-F8E9-35A2B95E4A3D}"/>
              </a:ext>
            </a:extLst>
          </p:cNvPr>
          <p:cNvSpPr/>
          <p:nvPr/>
        </p:nvSpPr>
        <p:spPr>
          <a:xfrm>
            <a:off x="4321278" y="2168013"/>
            <a:ext cx="412955" cy="2433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781012-611B-C081-358E-26FBA37171EC}"/>
              </a:ext>
            </a:extLst>
          </p:cNvPr>
          <p:cNvSpPr txBox="1"/>
          <p:nvPr/>
        </p:nvSpPr>
        <p:spPr>
          <a:xfrm>
            <a:off x="4225415" y="2120410"/>
            <a:ext cx="2027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born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405771-D85E-E4E6-7D5B-7B8EBF70723A}"/>
              </a:ext>
            </a:extLst>
          </p:cNvPr>
          <p:cNvSpPr/>
          <p:nvPr/>
        </p:nvSpPr>
        <p:spPr>
          <a:xfrm>
            <a:off x="3805085" y="2520132"/>
            <a:ext cx="604684" cy="2083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58A3DB-A183-B301-8C1B-AD2C61B79C2D}"/>
              </a:ext>
            </a:extLst>
          </p:cNvPr>
          <p:cNvSpPr txBox="1"/>
          <p:nvPr/>
        </p:nvSpPr>
        <p:spPr>
          <a:xfrm>
            <a:off x="3779148" y="2430005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retire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5A5108-B799-C761-7737-E1BF3E81AE7F}"/>
              </a:ext>
            </a:extLst>
          </p:cNvPr>
          <p:cNvSpPr/>
          <p:nvPr/>
        </p:nvSpPr>
        <p:spPr>
          <a:xfrm>
            <a:off x="5154561" y="2826911"/>
            <a:ext cx="523570" cy="2333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79FFA5-9A76-BC62-90FC-BE2D422EA455}"/>
              </a:ext>
            </a:extLst>
          </p:cNvPr>
          <p:cNvSpPr/>
          <p:nvPr/>
        </p:nvSpPr>
        <p:spPr>
          <a:xfrm>
            <a:off x="3205316" y="3116413"/>
            <a:ext cx="533400" cy="2333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DA3F4C-27EB-BA6A-1A4F-B566DC2DCF8A}"/>
              </a:ext>
            </a:extLst>
          </p:cNvPr>
          <p:cNvSpPr txBox="1"/>
          <p:nvPr/>
        </p:nvSpPr>
        <p:spPr>
          <a:xfrm>
            <a:off x="3130256" y="3097160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raised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20C08F-65FF-4835-8EE8-A9141A227A05}"/>
              </a:ext>
            </a:extLst>
          </p:cNvPr>
          <p:cNvSpPr txBox="1"/>
          <p:nvPr/>
        </p:nvSpPr>
        <p:spPr>
          <a:xfrm>
            <a:off x="5060801" y="2774774"/>
            <a:ext cx="718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single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1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993FE5-825B-64F1-A3D1-9686E5D04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421" y="400325"/>
            <a:ext cx="6953250" cy="476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C1BCDD-E005-2AF4-3B6E-B8BC05B406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421" y="1341119"/>
            <a:ext cx="6972300" cy="2095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6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993FE5-825B-64F1-A3D1-9686E5D04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421" y="400325"/>
            <a:ext cx="6953250" cy="476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85FFAF-4AC5-F4AB-A435-EF77C3E88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32" y="1413128"/>
            <a:ext cx="8402698" cy="17132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FA57328-4C08-C594-34E7-4589E93032E3}"/>
              </a:ext>
            </a:extLst>
          </p:cNvPr>
          <p:cNvSpPr/>
          <p:nvPr/>
        </p:nvSpPr>
        <p:spPr>
          <a:xfrm>
            <a:off x="5199017" y="1985554"/>
            <a:ext cx="200297" cy="1393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983EB-B885-ED91-F481-F9FFE690EE1C}"/>
              </a:ext>
            </a:extLst>
          </p:cNvPr>
          <p:cNvSpPr/>
          <p:nvPr/>
        </p:nvSpPr>
        <p:spPr>
          <a:xfrm>
            <a:off x="5199017" y="2260225"/>
            <a:ext cx="200297" cy="1393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F627CC-53C7-1F73-A108-80FFF48DD386}"/>
              </a:ext>
            </a:extLst>
          </p:cNvPr>
          <p:cNvSpPr/>
          <p:nvPr/>
        </p:nvSpPr>
        <p:spPr>
          <a:xfrm>
            <a:off x="5241880" y="2502081"/>
            <a:ext cx="200297" cy="1393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857FC5-0B23-F6D6-E810-5A4D198E9992}"/>
              </a:ext>
            </a:extLst>
          </p:cNvPr>
          <p:cNvSpPr/>
          <p:nvPr/>
        </p:nvSpPr>
        <p:spPr>
          <a:xfrm>
            <a:off x="5241879" y="2777489"/>
            <a:ext cx="200297" cy="1393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005AB0-3241-C57C-B175-AC3896DF00C9}"/>
              </a:ext>
            </a:extLst>
          </p:cNvPr>
          <p:cNvSpPr/>
          <p:nvPr/>
        </p:nvSpPr>
        <p:spPr>
          <a:xfrm>
            <a:off x="981436" y="1985553"/>
            <a:ext cx="200297" cy="1393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42BEE8-11D3-FB85-A793-D3DE60D5C9E7}"/>
              </a:ext>
            </a:extLst>
          </p:cNvPr>
          <p:cNvSpPr/>
          <p:nvPr/>
        </p:nvSpPr>
        <p:spPr>
          <a:xfrm>
            <a:off x="1007429" y="2260224"/>
            <a:ext cx="200297" cy="1393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27F498-2662-E9DA-8F30-78F3BB4FF962}"/>
              </a:ext>
            </a:extLst>
          </p:cNvPr>
          <p:cNvSpPr/>
          <p:nvPr/>
        </p:nvSpPr>
        <p:spPr>
          <a:xfrm>
            <a:off x="1043124" y="2516143"/>
            <a:ext cx="200297" cy="1393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180F6D-A262-D238-53E2-2E6D11BFE482}"/>
              </a:ext>
            </a:extLst>
          </p:cNvPr>
          <p:cNvSpPr/>
          <p:nvPr/>
        </p:nvSpPr>
        <p:spPr>
          <a:xfrm>
            <a:off x="1043124" y="2796777"/>
            <a:ext cx="200297" cy="1393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0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993FE5-825B-64F1-A3D1-9686E5D04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421" y="400325"/>
            <a:ext cx="6953250" cy="476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85FFAF-4AC5-F4AB-A435-EF77C3E88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32" y="1413128"/>
            <a:ext cx="8402698" cy="17132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E5035D-6C31-5297-E557-B47BDCA1B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14" y="192131"/>
            <a:ext cx="7079932" cy="8355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7E6714-91BE-5785-DA20-2D8682638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878" y="3965827"/>
            <a:ext cx="4499991" cy="9109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16880"/>
            <a:ext cx="9144000" cy="9563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3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3DF1A0-FF6F-22F4-4825-465A1740C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302" y="704038"/>
            <a:ext cx="8115516" cy="28490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2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72C102-283D-E4AE-F6F0-21689E5D4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59" y="3730533"/>
            <a:ext cx="7037987" cy="8245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7E32B0-496C-3200-A8EF-20715F488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55" y="551547"/>
            <a:ext cx="8060470" cy="28400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5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62FC44-773B-306F-4D97-E1EEBBFC0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02" y="437049"/>
            <a:ext cx="7974800" cy="29214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4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2ECCB2-F03B-3DF5-FD29-029729E8B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034" y="3578630"/>
            <a:ext cx="4572000" cy="13444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62FC44-773B-306F-4D97-E1EEBBFC0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02" y="437049"/>
            <a:ext cx="7974800" cy="29214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2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99BDD2-536B-6679-167D-1C5B0041E15F}"/>
              </a:ext>
            </a:extLst>
          </p:cNvPr>
          <p:cNvSpPr/>
          <p:nvPr/>
        </p:nvSpPr>
        <p:spPr>
          <a:xfrm>
            <a:off x="4632961" y="1123406"/>
            <a:ext cx="3805646" cy="2177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C3B575-FDF2-EA89-8B38-24C1343C62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15"/>
          <a:stretch/>
        </p:blipFill>
        <p:spPr>
          <a:xfrm>
            <a:off x="1913468" y="191641"/>
            <a:ext cx="4970904" cy="26407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BE7E6B-75C3-0706-4BC8-2C0426BF8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071" y="3073399"/>
            <a:ext cx="4569698" cy="18033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0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2ECCB2-F03B-3DF5-FD29-029729E8B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747645"/>
            <a:ext cx="3422468" cy="10064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62FC44-773B-306F-4D97-E1EEBBFC0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649" y="1291997"/>
            <a:ext cx="5969706" cy="21869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83552B8-A291-0CA1-D54A-811CF4A928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19" y="438816"/>
            <a:ext cx="8950023" cy="4803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2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F14348-2F76-AF12-7E22-03478A770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35" y="96707"/>
            <a:ext cx="7688758" cy="358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272BAE-5CE9-062C-EB2B-A9CFF29E4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754" y="566055"/>
            <a:ext cx="7306491" cy="44546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A7BC45B-BAB1-EDA7-98C1-9F2C67F6FEC0}"/>
              </a:ext>
            </a:extLst>
          </p:cNvPr>
          <p:cNvSpPr/>
          <p:nvPr/>
        </p:nvSpPr>
        <p:spPr>
          <a:xfrm>
            <a:off x="1619249" y="2881811"/>
            <a:ext cx="3248841" cy="1219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62B9B8-31DB-6028-18E6-A8BD03F33F94}"/>
              </a:ext>
            </a:extLst>
          </p:cNvPr>
          <p:cNvSpPr/>
          <p:nvPr/>
        </p:nvSpPr>
        <p:spPr>
          <a:xfrm>
            <a:off x="1567542" y="3302000"/>
            <a:ext cx="4033157" cy="1779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56B485-5EA5-8F50-3147-492E87E3ADE6}"/>
              </a:ext>
            </a:extLst>
          </p:cNvPr>
          <p:cNvSpPr/>
          <p:nvPr/>
        </p:nvSpPr>
        <p:spPr>
          <a:xfrm>
            <a:off x="1484992" y="3778250"/>
            <a:ext cx="4033157" cy="1779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F55A3E-4A3E-7158-CF05-F6E36FD3DE43}"/>
              </a:ext>
            </a:extLst>
          </p:cNvPr>
          <p:cNvSpPr/>
          <p:nvPr/>
        </p:nvSpPr>
        <p:spPr>
          <a:xfrm>
            <a:off x="1427842" y="4254500"/>
            <a:ext cx="4033157" cy="1779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93E2B9-EBC3-1339-C7D3-3AEA91FF06DA}"/>
              </a:ext>
            </a:extLst>
          </p:cNvPr>
          <p:cNvSpPr/>
          <p:nvPr/>
        </p:nvSpPr>
        <p:spPr>
          <a:xfrm>
            <a:off x="1563912" y="4730750"/>
            <a:ext cx="4033157" cy="1779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C58F3D-6DDD-094E-7A0D-0F24D88ECC87}"/>
              </a:ext>
            </a:extLst>
          </p:cNvPr>
          <p:cNvCxnSpPr/>
          <p:nvPr/>
        </p:nvCxnSpPr>
        <p:spPr>
          <a:xfrm flipH="1">
            <a:off x="1619250" y="3003731"/>
            <a:ext cx="41783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DF5EFE-6054-6C3C-3011-5FCF2519907F}"/>
              </a:ext>
            </a:extLst>
          </p:cNvPr>
          <p:cNvCxnSpPr/>
          <p:nvPr/>
        </p:nvCxnSpPr>
        <p:spPr>
          <a:xfrm flipH="1">
            <a:off x="1670050" y="3473631"/>
            <a:ext cx="41783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5022575-FAE0-AC83-1215-EF2BC2AE8E88}"/>
              </a:ext>
            </a:extLst>
          </p:cNvPr>
          <p:cNvCxnSpPr/>
          <p:nvPr/>
        </p:nvCxnSpPr>
        <p:spPr>
          <a:xfrm flipH="1">
            <a:off x="1644650" y="3930831"/>
            <a:ext cx="41783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4EEFBCD-FDC4-7892-BBCA-4F2DD4E8F5D4}"/>
              </a:ext>
            </a:extLst>
          </p:cNvPr>
          <p:cNvCxnSpPr/>
          <p:nvPr/>
        </p:nvCxnSpPr>
        <p:spPr>
          <a:xfrm flipH="1">
            <a:off x="1663700" y="4400912"/>
            <a:ext cx="41783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0CCCA00-FE2A-99BC-FC68-49B8EB3EF1E7}"/>
              </a:ext>
            </a:extLst>
          </p:cNvPr>
          <p:cNvCxnSpPr/>
          <p:nvPr/>
        </p:nvCxnSpPr>
        <p:spPr>
          <a:xfrm flipH="1">
            <a:off x="1657350" y="4858112"/>
            <a:ext cx="41783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17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F14348-2F76-AF12-7E22-03478A770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35" y="96707"/>
            <a:ext cx="7688758" cy="358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272BAE-5CE9-062C-EB2B-A9CFF29E4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754" y="566055"/>
            <a:ext cx="7306491" cy="44546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47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85C765-E000-746F-67DD-CDB7AB367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90" y="321733"/>
            <a:ext cx="8312286" cy="12149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243F04-D9B7-C04A-FB1B-60487627F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3026" y="1749496"/>
            <a:ext cx="3067050" cy="3103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24885C-53FC-BA98-FEE7-85A38E027C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226" y="4164790"/>
            <a:ext cx="3303646" cy="6687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915" y="1749496"/>
            <a:ext cx="3226310" cy="9327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535" y="2648600"/>
            <a:ext cx="5035492" cy="777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63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6F8A2CF-226E-1C9C-88ED-7244368D5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5" y="615824"/>
            <a:ext cx="7762875" cy="36767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41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27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99BDD2-536B-6679-167D-1C5B0041E15F}"/>
              </a:ext>
            </a:extLst>
          </p:cNvPr>
          <p:cNvSpPr/>
          <p:nvPr/>
        </p:nvSpPr>
        <p:spPr>
          <a:xfrm>
            <a:off x="4632961" y="1123406"/>
            <a:ext cx="3805646" cy="2177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C3B575-FDF2-EA89-8B38-24C1343C62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815"/>
          <a:stretch/>
        </p:blipFill>
        <p:spPr>
          <a:xfrm>
            <a:off x="4632961" y="191642"/>
            <a:ext cx="3671994" cy="19507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BE7E6B-75C3-0706-4BC8-2C0426BF83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0226" y="385271"/>
            <a:ext cx="2963091" cy="11693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EV_SB3_U01_p004_Ex1A-B">
            <a:hlinkClick r:id="" action="ppaction://media"/>
            <a:extLst>
              <a:ext uri="{FF2B5EF4-FFF2-40B4-BE49-F238E27FC236}">
                <a16:creationId xmlns:a16="http://schemas.microsoft.com/office/drawing/2014/main" id="{E734F881-B6FF-9BB1-B039-2B814DB04A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0604" y="1554634"/>
            <a:ext cx="609600" cy="60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3A2F69-71B0-656E-68E5-9E01E49589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8402" y="2267005"/>
            <a:ext cx="6473952" cy="28677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1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45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99BDD2-536B-6679-167D-1C5B0041E15F}"/>
              </a:ext>
            </a:extLst>
          </p:cNvPr>
          <p:cNvSpPr/>
          <p:nvPr/>
        </p:nvSpPr>
        <p:spPr>
          <a:xfrm>
            <a:off x="4632961" y="1123406"/>
            <a:ext cx="3805646" cy="2177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C3B575-FDF2-EA89-8B38-24C1343C62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15"/>
          <a:stretch/>
        </p:blipFill>
        <p:spPr>
          <a:xfrm>
            <a:off x="4632961" y="191642"/>
            <a:ext cx="3671994" cy="19507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BE7E6B-75C3-0706-4BC8-2C0426BF8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226" y="385271"/>
            <a:ext cx="2963091" cy="11693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787" y="2784948"/>
            <a:ext cx="8599742" cy="16939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4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99BDD2-536B-6679-167D-1C5B0041E15F}"/>
              </a:ext>
            </a:extLst>
          </p:cNvPr>
          <p:cNvSpPr/>
          <p:nvPr/>
        </p:nvSpPr>
        <p:spPr>
          <a:xfrm>
            <a:off x="4632961" y="1123406"/>
            <a:ext cx="3805646" cy="2177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C3B575-FDF2-EA89-8B38-24C1343C62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15"/>
          <a:stretch/>
        </p:blipFill>
        <p:spPr>
          <a:xfrm>
            <a:off x="2320588" y="460228"/>
            <a:ext cx="4502821" cy="2392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3926FC3-0DC7-EAD2-ACFC-B293C9329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020" y="3149600"/>
            <a:ext cx="6187012" cy="12999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96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99BDD2-536B-6679-167D-1C5B0041E15F}"/>
              </a:ext>
            </a:extLst>
          </p:cNvPr>
          <p:cNvSpPr/>
          <p:nvPr/>
        </p:nvSpPr>
        <p:spPr>
          <a:xfrm>
            <a:off x="4632961" y="1123406"/>
            <a:ext cx="3805646" cy="2177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C3B575-FDF2-EA89-8B38-24C1343C62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815"/>
          <a:stretch/>
        </p:blipFill>
        <p:spPr>
          <a:xfrm>
            <a:off x="4632961" y="191642"/>
            <a:ext cx="3671994" cy="19507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EV_SB3_U01_p004_Ex1A-B">
            <a:hlinkClick r:id="" action="ppaction://media"/>
            <a:extLst>
              <a:ext uri="{FF2B5EF4-FFF2-40B4-BE49-F238E27FC236}">
                <a16:creationId xmlns:a16="http://schemas.microsoft.com/office/drawing/2014/main" id="{E734F881-B6FF-9BB1-B039-2B814DB04A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8662" y="1286882"/>
            <a:ext cx="609600" cy="609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3A2F69-71B0-656E-68E5-9E01E49589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8402" y="2267005"/>
            <a:ext cx="6473952" cy="28677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676A55-05E5-B6DE-294D-0FC9A7793A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6580" y="420364"/>
            <a:ext cx="3393004" cy="7129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9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45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99BDD2-536B-6679-167D-1C5B0041E15F}"/>
              </a:ext>
            </a:extLst>
          </p:cNvPr>
          <p:cNvSpPr/>
          <p:nvPr/>
        </p:nvSpPr>
        <p:spPr>
          <a:xfrm>
            <a:off x="4632961" y="1123406"/>
            <a:ext cx="3805646" cy="2177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C3B575-FDF2-EA89-8B38-24C1343C62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815"/>
          <a:stretch/>
        </p:blipFill>
        <p:spPr>
          <a:xfrm>
            <a:off x="4632961" y="191642"/>
            <a:ext cx="3671994" cy="19507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EV_SB3_U01_p004_Ex1A-B">
            <a:hlinkClick r:id="" action="ppaction://media"/>
            <a:extLst>
              <a:ext uri="{FF2B5EF4-FFF2-40B4-BE49-F238E27FC236}">
                <a16:creationId xmlns:a16="http://schemas.microsoft.com/office/drawing/2014/main" id="{E734F881-B6FF-9BB1-B039-2B814DB04A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8662" y="1286882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676A55-05E5-B6DE-294D-0FC9A7793A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6580" y="420364"/>
            <a:ext cx="3393004" cy="7129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473" y="2295960"/>
            <a:ext cx="8562975" cy="2562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3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45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06FA2E-3381-A102-4AB7-4FE68CCF6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19" y="616902"/>
            <a:ext cx="8154599" cy="29274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16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06FA2E-3381-A102-4AB7-4FE68CCF6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219" y="616902"/>
            <a:ext cx="8154599" cy="29274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EV_SB3_U01_p004_Ex2A">
            <a:hlinkClick r:id="" action="ppaction://media"/>
            <a:extLst>
              <a:ext uri="{FF2B5EF4-FFF2-40B4-BE49-F238E27FC236}">
                <a16:creationId xmlns:a16="http://schemas.microsoft.com/office/drawing/2014/main" id="{C20301F6-0C56-5DFB-2224-BFDD945854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59918" y="3730171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onstruction Project Proposal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57777"/>
      </a:accent1>
      <a:accent2>
        <a:srgbClr val="3F4D53"/>
      </a:accent2>
      <a:accent3>
        <a:srgbClr val="FFFFFF"/>
      </a:accent3>
      <a:accent4>
        <a:srgbClr val="F3F3F3"/>
      </a:accent4>
      <a:accent5>
        <a:srgbClr val="BC6262"/>
      </a:accent5>
      <a:accent6>
        <a:srgbClr val="45565D"/>
      </a:accent6>
      <a:hlink>
        <a:srgbClr val="3F4D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6</Words>
  <Application>Microsoft Office PowerPoint</Application>
  <PresentationFormat>On-screen Show (16:9)</PresentationFormat>
  <Paragraphs>5</Paragraphs>
  <Slides>25</Slides>
  <Notes>25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Poppins</vt:lpstr>
      <vt:lpstr>Poppins SemiBold</vt:lpstr>
      <vt:lpstr>Poppins Light</vt:lpstr>
      <vt:lpstr>Arial</vt:lpstr>
      <vt:lpstr>Construction Project Proposal by Slidesgo</vt:lpstr>
      <vt:lpstr>Evolve 3A 1.2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3 1.1 </dc:title>
  <cp:lastModifiedBy>Shahbazi</cp:lastModifiedBy>
  <cp:revision>61</cp:revision>
  <dcterms:modified xsi:type="dcterms:W3CDTF">2023-07-22T07:19:09Z</dcterms:modified>
</cp:coreProperties>
</file>