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31"/>
  </p:notesMasterIdLst>
  <p:sldIdLst>
    <p:sldId id="256" r:id="rId2"/>
    <p:sldId id="390" r:id="rId3"/>
    <p:sldId id="404" r:id="rId4"/>
    <p:sldId id="405" r:id="rId5"/>
    <p:sldId id="424" r:id="rId6"/>
    <p:sldId id="422" r:id="rId7"/>
    <p:sldId id="391" r:id="rId8"/>
    <p:sldId id="406" r:id="rId9"/>
    <p:sldId id="407" r:id="rId10"/>
    <p:sldId id="409" r:id="rId11"/>
    <p:sldId id="392" r:id="rId12"/>
    <p:sldId id="408" r:id="rId13"/>
    <p:sldId id="413" r:id="rId14"/>
    <p:sldId id="410" r:id="rId15"/>
    <p:sldId id="414" r:id="rId16"/>
    <p:sldId id="415" r:id="rId17"/>
    <p:sldId id="393" r:id="rId18"/>
    <p:sldId id="411" r:id="rId19"/>
    <p:sldId id="412" r:id="rId20"/>
    <p:sldId id="416" r:id="rId21"/>
    <p:sldId id="394" r:id="rId22"/>
    <p:sldId id="395" r:id="rId23"/>
    <p:sldId id="417" r:id="rId24"/>
    <p:sldId id="418" r:id="rId25"/>
    <p:sldId id="419" r:id="rId26"/>
    <p:sldId id="423" r:id="rId27"/>
    <p:sldId id="396" r:id="rId28"/>
    <p:sldId id="420" r:id="rId29"/>
    <p:sldId id="397" r:id="rId30"/>
  </p:sldIdLst>
  <p:sldSz cx="9144000" cy="5143500" type="screen16x9"/>
  <p:notesSz cx="6858000" cy="9144000"/>
  <p:embeddedFontLst>
    <p:embeddedFont>
      <p:font typeface="Poppins Light" panose="020B0604020202020204" charset="0"/>
      <p:regular r:id="rId32"/>
      <p:bold r:id="rId33"/>
      <p:italic r:id="rId34"/>
      <p:boldItalic r:id="rId35"/>
    </p:embeddedFont>
    <p:embeddedFont>
      <p:font typeface="Poppins SemiBold" panose="020B0604020202020204" charset="0"/>
      <p:regular r:id="rId36"/>
      <p:bold r:id="rId37"/>
      <p:italic r:id="rId38"/>
      <p:boldItalic r:id="rId39"/>
    </p:embeddedFont>
    <p:embeddedFont>
      <p:font typeface="Poppins" panose="020B0604020202020204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7777"/>
    <a:srgbClr val="BFBEBE"/>
    <a:srgbClr val="7030A0"/>
    <a:srgbClr val="EFBF07"/>
    <a:srgbClr val="FFFFFF"/>
    <a:srgbClr val="FAE9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A525501-0DFC-4E4C-B545-1389D803B794}">
  <a:tblStyle styleId="{CA525501-0DFC-4E4C-B545-1389D803B79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63" autoAdjust="0"/>
    <p:restoredTop sz="93636" autoAdjust="0"/>
  </p:normalViewPr>
  <p:slideViewPr>
    <p:cSldViewPr snapToGrid="0">
      <p:cViewPr varScale="1">
        <p:scale>
          <a:sx n="57" d="100"/>
          <a:sy n="57" d="100"/>
        </p:scale>
        <p:origin x="72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1" name="Google Shape;763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32" name="Google Shape;763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7" name="Google Shape;14157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58" name="Google Shape;14158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957298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7" name="Google Shape;14157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58" name="Google Shape;14158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590894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7" name="Google Shape;14157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58" name="Google Shape;14158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025259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7" name="Google Shape;14157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58" name="Google Shape;14158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865637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7" name="Google Shape;14157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58" name="Google Shape;14158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34347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7" name="Google Shape;14157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58" name="Google Shape;14158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611100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7" name="Google Shape;14157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58" name="Google Shape;14158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285784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7" name="Google Shape;14157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58" name="Google Shape;14158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668537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7" name="Google Shape;14157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58" name="Google Shape;14158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699819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7" name="Google Shape;14157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58" name="Google Shape;14158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4454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7" name="Google Shape;14157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58" name="Google Shape;14158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736511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7" name="Google Shape;14157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58" name="Google Shape;14158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2436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7" name="Google Shape;14157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58" name="Google Shape;14158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154856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7" name="Google Shape;14157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58" name="Google Shape;14158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305263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7" name="Google Shape;14157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58" name="Google Shape;14158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234061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7" name="Google Shape;14157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58" name="Google Shape;14158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45141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7" name="Google Shape;14157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58" name="Google Shape;14158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021574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7" name="Google Shape;14157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58" name="Google Shape;14158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986847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7" name="Google Shape;14157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58" name="Google Shape;14158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615366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7" name="Google Shape;14157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58" name="Google Shape;14158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091243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7" name="Google Shape;14157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58" name="Google Shape;14158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47598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7" name="Google Shape;14157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58" name="Google Shape;14158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65773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7" name="Google Shape;14157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58" name="Google Shape;14158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484181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7" name="Google Shape;14157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58" name="Google Shape;14158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87950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7" name="Google Shape;14157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58" name="Google Shape;14158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22037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7" name="Google Shape;14157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58" name="Google Shape;14158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852330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7" name="Google Shape;14157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58" name="Google Shape;14158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039714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7" name="Google Shape;14157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58" name="Google Shape;14158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3691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6531844" y="-140930"/>
            <a:ext cx="1685899" cy="982051"/>
          </a:xfrm>
          <a:custGeom>
            <a:avLst/>
            <a:gdLst/>
            <a:ahLst/>
            <a:cxnLst/>
            <a:rect l="l" t="t" r="r" b="b"/>
            <a:pathLst>
              <a:path w="40306" h="23480" extrusionOk="0">
                <a:moveTo>
                  <a:pt x="39942" y="0"/>
                </a:moveTo>
                <a:lnTo>
                  <a:pt x="26630" y="23061"/>
                </a:lnTo>
                <a:lnTo>
                  <a:pt x="1" y="23061"/>
                </a:lnTo>
                <a:lnTo>
                  <a:pt x="210" y="23479"/>
                </a:lnTo>
                <a:lnTo>
                  <a:pt x="26871" y="23479"/>
                </a:lnTo>
                <a:lnTo>
                  <a:pt x="40306" y="209"/>
                </a:lnTo>
                <a:lnTo>
                  <a:pt x="39942" y="0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6027125" y="-1061650"/>
            <a:ext cx="2075899" cy="1797680"/>
          </a:xfrm>
          <a:custGeom>
            <a:avLst/>
            <a:gdLst/>
            <a:ahLst/>
            <a:cxnLst/>
            <a:rect l="l" t="t" r="r" b="b"/>
            <a:pathLst>
              <a:path w="49630" h="42981" extrusionOk="0">
                <a:moveTo>
                  <a:pt x="12407" y="0"/>
                </a:moveTo>
                <a:lnTo>
                  <a:pt x="0" y="21490"/>
                </a:lnTo>
                <a:lnTo>
                  <a:pt x="12407" y="42980"/>
                </a:lnTo>
                <a:lnTo>
                  <a:pt x="37222" y="42980"/>
                </a:lnTo>
                <a:lnTo>
                  <a:pt x="49629" y="21490"/>
                </a:lnTo>
                <a:lnTo>
                  <a:pt x="372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5954876" y="961438"/>
            <a:ext cx="2002360" cy="28725"/>
            <a:chOff x="6505625" y="2212725"/>
            <a:chExt cx="876575" cy="12575"/>
          </a:xfrm>
        </p:grpSpPr>
        <p:sp>
          <p:nvSpPr>
            <p:cNvPr id="12" name="Google Shape;12;p2"/>
            <p:cNvSpPr/>
            <p:nvPr/>
          </p:nvSpPr>
          <p:spPr>
            <a:xfrm>
              <a:off x="7132475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2" y="503"/>
                    <a:pt x="250" y="503"/>
                  </a:cubicBezTo>
                  <a:cubicBezTo>
                    <a:pt x="475" y="501"/>
                    <a:pt x="585" y="232"/>
                    <a:pt x="428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7054100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3" y="503"/>
                    <a:pt x="252" y="503"/>
                  </a:cubicBezTo>
                  <a:cubicBezTo>
                    <a:pt x="475" y="501"/>
                    <a:pt x="587" y="232"/>
                    <a:pt x="429" y="74"/>
                  </a:cubicBezTo>
                  <a:cubicBezTo>
                    <a:pt x="378" y="23"/>
                    <a:pt x="315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6975775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2" y="503"/>
                    <a:pt x="250" y="503"/>
                  </a:cubicBezTo>
                  <a:cubicBezTo>
                    <a:pt x="473" y="503"/>
                    <a:pt x="585" y="232"/>
                    <a:pt x="428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6897400" y="22127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3" y="503"/>
                    <a:pt x="252" y="503"/>
                  </a:cubicBezTo>
                  <a:cubicBezTo>
                    <a:pt x="475" y="503"/>
                    <a:pt x="587" y="232"/>
                    <a:pt x="429" y="74"/>
                  </a:cubicBezTo>
                  <a:cubicBezTo>
                    <a:pt x="378" y="23"/>
                    <a:pt x="315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7367550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2" y="503"/>
                    <a:pt x="250" y="503"/>
                  </a:cubicBezTo>
                  <a:cubicBezTo>
                    <a:pt x="473" y="503"/>
                    <a:pt x="585" y="232"/>
                    <a:pt x="427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289175" y="22127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0"/>
                  </a:moveTo>
                  <a:cubicBezTo>
                    <a:pt x="125" y="0"/>
                    <a:pt x="2" y="100"/>
                    <a:pt x="2" y="251"/>
                  </a:cubicBezTo>
                  <a:cubicBezTo>
                    <a:pt x="0" y="389"/>
                    <a:pt x="114" y="503"/>
                    <a:pt x="252" y="503"/>
                  </a:cubicBezTo>
                  <a:cubicBezTo>
                    <a:pt x="475" y="503"/>
                    <a:pt x="587" y="232"/>
                    <a:pt x="429" y="74"/>
                  </a:cubicBezTo>
                  <a:cubicBezTo>
                    <a:pt x="378" y="23"/>
                    <a:pt x="316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210800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5" y="0"/>
                  </a:moveTo>
                  <a:cubicBezTo>
                    <a:pt x="126" y="0"/>
                    <a:pt x="2" y="100"/>
                    <a:pt x="2" y="251"/>
                  </a:cubicBezTo>
                  <a:cubicBezTo>
                    <a:pt x="0" y="389"/>
                    <a:pt x="113" y="503"/>
                    <a:pt x="252" y="503"/>
                  </a:cubicBezTo>
                  <a:cubicBezTo>
                    <a:pt x="475" y="501"/>
                    <a:pt x="587" y="232"/>
                    <a:pt x="429" y="74"/>
                  </a:cubicBezTo>
                  <a:cubicBezTo>
                    <a:pt x="379" y="23"/>
                    <a:pt x="316" y="0"/>
                    <a:pt x="25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819025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0"/>
                  </a:moveTo>
                  <a:cubicBezTo>
                    <a:pt x="125" y="0"/>
                    <a:pt x="1" y="100"/>
                    <a:pt x="1" y="251"/>
                  </a:cubicBezTo>
                  <a:cubicBezTo>
                    <a:pt x="1" y="389"/>
                    <a:pt x="113" y="503"/>
                    <a:pt x="252" y="503"/>
                  </a:cubicBezTo>
                  <a:cubicBezTo>
                    <a:pt x="475" y="503"/>
                    <a:pt x="587" y="232"/>
                    <a:pt x="430" y="74"/>
                  </a:cubicBezTo>
                  <a:cubicBezTo>
                    <a:pt x="379" y="23"/>
                    <a:pt x="316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740700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3" y="503"/>
                    <a:pt x="250" y="503"/>
                  </a:cubicBezTo>
                  <a:cubicBezTo>
                    <a:pt x="475" y="501"/>
                    <a:pt x="585" y="232"/>
                    <a:pt x="428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662325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0"/>
                  </a:moveTo>
                  <a:cubicBezTo>
                    <a:pt x="124" y="0"/>
                    <a:pt x="1" y="100"/>
                    <a:pt x="1" y="251"/>
                  </a:cubicBezTo>
                  <a:cubicBezTo>
                    <a:pt x="1" y="389"/>
                    <a:pt x="113" y="503"/>
                    <a:pt x="252" y="503"/>
                  </a:cubicBezTo>
                  <a:cubicBezTo>
                    <a:pt x="475" y="501"/>
                    <a:pt x="587" y="232"/>
                    <a:pt x="430" y="74"/>
                  </a:cubicBezTo>
                  <a:cubicBezTo>
                    <a:pt x="378" y="23"/>
                    <a:pt x="315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584000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2" y="503"/>
                    <a:pt x="250" y="503"/>
                  </a:cubicBezTo>
                  <a:cubicBezTo>
                    <a:pt x="473" y="503"/>
                    <a:pt x="585" y="232"/>
                    <a:pt x="428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505625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0"/>
                  </a:moveTo>
                  <a:cubicBezTo>
                    <a:pt x="124" y="0"/>
                    <a:pt x="1" y="100"/>
                    <a:pt x="1" y="251"/>
                  </a:cubicBezTo>
                  <a:cubicBezTo>
                    <a:pt x="1" y="389"/>
                    <a:pt x="113" y="503"/>
                    <a:pt x="252" y="503"/>
                  </a:cubicBezTo>
                  <a:cubicBezTo>
                    <a:pt x="475" y="503"/>
                    <a:pt x="587" y="232"/>
                    <a:pt x="429" y="74"/>
                  </a:cubicBezTo>
                  <a:cubicBezTo>
                    <a:pt x="378" y="23"/>
                    <a:pt x="315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24;p2"/>
          <p:cNvSpPr/>
          <p:nvPr/>
        </p:nvSpPr>
        <p:spPr>
          <a:xfrm>
            <a:off x="8240751" y="532575"/>
            <a:ext cx="1136717" cy="1296439"/>
          </a:xfrm>
          <a:custGeom>
            <a:avLst/>
            <a:gdLst/>
            <a:ahLst/>
            <a:cxnLst/>
            <a:rect l="l" t="t" r="r" b="b"/>
            <a:pathLst>
              <a:path w="24667" h="28133" extrusionOk="0">
                <a:moveTo>
                  <a:pt x="24457" y="361"/>
                </a:moveTo>
                <a:lnTo>
                  <a:pt x="24457" y="27772"/>
                </a:lnTo>
                <a:lnTo>
                  <a:pt x="422" y="14066"/>
                </a:lnTo>
                <a:lnTo>
                  <a:pt x="24457" y="361"/>
                </a:lnTo>
                <a:close/>
                <a:moveTo>
                  <a:pt x="24667" y="0"/>
                </a:moveTo>
                <a:lnTo>
                  <a:pt x="1" y="14066"/>
                </a:lnTo>
                <a:lnTo>
                  <a:pt x="24667" y="28133"/>
                </a:lnTo>
                <a:lnTo>
                  <a:pt x="24667" y="0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8278216" y="969619"/>
            <a:ext cx="1136717" cy="1296439"/>
          </a:xfrm>
          <a:custGeom>
            <a:avLst/>
            <a:gdLst/>
            <a:ahLst/>
            <a:cxnLst/>
            <a:rect l="l" t="t" r="r" b="b"/>
            <a:pathLst>
              <a:path w="24667" h="28133" extrusionOk="0">
                <a:moveTo>
                  <a:pt x="24457" y="360"/>
                </a:moveTo>
                <a:lnTo>
                  <a:pt x="24457" y="27771"/>
                </a:lnTo>
                <a:lnTo>
                  <a:pt x="423" y="14066"/>
                </a:lnTo>
                <a:lnTo>
                  <a:pt x="24457" y="360"/>
                </a:lnTo>
                <a:close/>
                <a:moveTo>
                  <a:pt x="24666" y="1"/>
                </a:moveTo>
                <a:lnTo>
                  <a:pt x="0" y="14066"/>
                </a:lnTo>
                <a:lnTo>
                  <a:pt x="24666" y="28132"/>
                </a:lnTo>
                <a:lnTo>
                  <a:pt x="24666" y="1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8528581" y="1695921"/>
            <a:ext cx="278062" cy="278108"/>
          </a:xfrm>
          <a:custGeom>
            <a:avLst/>
            <a:gdLst/>
            <a:ahLst/>
            <a:cxnLst/>
            <a:rect l="l" t="t" r="r" b="b"/>
            <a:pathLst>
              <a:path w="6034" h="6035" extrusionOk="0">
                <a:moveTo>
                  <a:pt x="3017" y="0"/>
                </a:moveTo>
                <a:cubicBezTo>
                  <a:pt x="1351" y="0"/>
                  <a:pt x="0" y="1351"/>
                  <a:pt x="0" y="3017"/>
                </a:cubicBezTo>
                <a:cubicBezTo>
                  <a:pt x="0" y="4683"/>
                  <a:pt x="1351" y="6035"/>
                  <a:pt x="3017" y="6035"/>
                </a:cubicBezTo>
                <a:cubicBezTo>
                  <a:pt x="4682" y="6035"/>
                  <a:pt x="6033" y="4683"/>
                  <a:pt x="6033" y="3017"/>
                </a:cubicBezTo>
                <a:cubicBezTo>
                  <a:pt x="6033" y="1351"/>
                  <a:pt x="4682" y="0"/>
                  <a:pt x="301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8134532" y="1350120"/>
            <a:ext cx="107096" cy="103087"/>
          </a:xfrm>
          <a:custGeom>
            <a:avLst/>
            <a:gdLst/>
            <a:ahLst/>
            <a:cxnLst/>
            <a:rect l="l" t="t" r="r" b="b"/>
            <a:pathLst>
              <a:path w="2324" h="2237" extrusionOk="0">
                <a:moveTo>
                  <a:pt x="1207" y="1"/>
                </a:moveTo>
                <a:cubicBezTo>
                  <a:pt x="753" y="1"/>
                  <a:pt x="346" y="272"/>
                  <a:pt x="173" y="690"/>
                </a:cubicBezTo>
                <a:cubicBezTo>
                  <a:pt x="0" y="1109"/>
                  <a:pt x="96" y="1589"/>
                  <a:pt x="415" y="1909"/>
                </a:cubicBezTo>
                <a:cubicBezTo>
                  <a:pt x="629" y="2123"/>
                  <a:pt x="915" y="2237"/>
                  <a:pt x="1206" y="2237"/>
                </a:cubicBezTo>
                <a:cubicBezTo>
                  <a:pt x="1350" y="2237"/>
                  <a:pt x="1496" y="2209"/>
                  <a:pt x="1634" y="2152"/>
                </a:cubicBezTo>
                <a:cubicBezTo>
                  <a:pt x="2051" y="1977"/>
                  <a:pt x="2324" y="1571"/>
                  <a:pt x="2324" y="1118"/>
                </a:cubicBezTo>
                <a:cubicBezTo>
                  <a:pt x="2324" y="501"/>
                  <a:pt x="1824" y="1"/>
                  <a:pt x="120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" name="Google Shape;28;p2"/>
          <p:cNvGrpSpPr/>
          <p:nvPr/>
        </p:nvGrpSpPr>
        <p:grpSpPr>
          <a:xfrm>
            <a:off x="7488698" y="1836772"/>
            <a:ext cx="274836" cy="1611920"/>
            <a:chOff x="4769975" y="2151700"/>
            <a:chExt cx="149100" cy="874475"/>
          </a:xfrm>
        </p:grpSpPr>
        <p:sp>
          <p:nvSpPr>
            <p:cNvPr id="29" name="Google Shape;29;p2"/>
            <p:cNvSpPr/>
            <p:nvPr/>
          </p:nvSpPr>
          <p:spPr>
            <a:xfrm>
              <a:off x="4904400" y="238677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904400" y="24651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5" y="0"/>
                  </a:moveTo>
                  <a:cubicBezTo>
                    <a:pt x="273" y="0"/>
                    <a:pt x="211" y="23"/>
                    <a:pt x="159" y="75"/>
                  </a:cubicBezTo>
                  <a:cubicBezTo>
                    <a:pt x="0" y="233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904425" y="254347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1" y="503"/>
                    <a:pt x="336" y="503"/>
                  </a:cubicBezTo>
                  <a:cubicBezTo>
                    <a:pt x="474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904425" y="26218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1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904400" y="270017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837200" y="23867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837200" y="24651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1" y="233"/>
                    <a:pt x="113" y="502"/>
                    <a:pt x="336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837200" y="25434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3"/>
                    <a:pt x="587" y="391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837200" y="2621850"/>
              <a:ext cx="14700" cy="12550"/>
            </a:xfrm>
            <a:custGeom>
              <a:avLst/>
              <a:gdLst/>
              <a:ahLst/>
              <a:cxnLst/>
              <a:rect l="l" t="t" r="r" b="b"/>
              <a:pathLst>
                <a:path w="588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1"/>
                    <a:pt x="336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837200" y="27001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3"/>
                    <a:pt x="113" y="503"/>
                    <a:pt x="336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769975" y="23867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5" y="1"/>
                  </a:moveTo>
                  <a:cubicBezTo>
                    <a:pt x="273" y="1"/>
                    <a:pt x="211" y="23"/>
                    <a:pt x="160" y="74"/>
                  </a:cubicBezTo>
                  <a:cubicBezTo>
                    <a:pt x="1" y="232"/>
                    <a:pt x="113" y="503"/>
                    <a:pt x="337" y="503"/>
                  </a:cubicBezTo>
                  <a:cubicBezTo>
                    <a:pt x="475" y="503"/>
                    <a:pt x="587" y="390"/>
                    <a:pt x="587" y="252"/>
                  </a:cubicBezTo>
                  <a:cubicBezTo>
                    <a:pt x="587" y="101"/>
                    <a:pt x="463" y="1"/>
                    <a:pt x="33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769975" y="24651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5" y="0"/>
                  </a:moveTo>
                  <a:cubicBezTo>
                    <a:pt x="274" y="0"/>
                    <a:pt x="211" y="23"/>
                    <a:pt x="160" y="75"/>
                  </a:cubicBezTo>
                  <a:cubicBezTo>
                    <a:pt x="1" y="233"/>
                    <a:pt x="113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770025" y="254347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3"/>
                    <a:pt x="585" y="391"/>
                    <a:pt x="585" y="252"/>
                  </a:cubicBezTo>
                  <a:cubicBezTo>
                    <a:pt x="585" y="101"/>
                    <a:pt x="461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770025" y="26218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1" y="0"/>
                    <a:pt x="209" y="23"/>
                    <a:pt x="158" y="74"/>
                  </a:cubicBezTo>
                  <a:cubicBezTo>
                    <a:pt x="0" y="232"/>
                    <a:pt x="111" y="501"/>
                    <a:pt x="335" y="501"/>
                  </a:cubicBezTo>
                  <a:cubicBezTo>
                    <a:pt x="473" y="501"/>
                    <a:pt x="585" y="389"/>
                    <a:pt x="585" y="251"/>
                  </a:cubicBezTo>
                  <a:cubicBezTo>
                    <a:pt x="585" y="100"/>
                    <a:pt x="461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906525" y="2151725"/>
              <a:ext cx="12550" cy="12575"/>
            </a:xfrm>
            <a:custGeom>
              <a:avLst/>
              <a:gdLst/>
              <a:ahLst/>
              <a:cxnLst/>
              <a:rect l="l" t="t" r="r" b="b"/>
              <a:pathLst>
                <a:path w="502" h="503" extrusionOk="0">
                  <a:moveTo>
                    <a:pt x="252" y="1"/>
                  </a:moveTo>
                  <a:cubicBezTo>
                    <a:pt x="112" y="1"/>
                    <a:pt x="0" y="113"/>
                    <a:pt x="0" y="251"/>
                  </a:cubicBezTo>
                  <a:cubicBezTo>
                    <a:pt x="0" y="390"/>
                    <a:pt x="112" y="502"/>
                    <a:pt x="252" y="502"/>
                  </a:cubicBezTo>
                  <a:cubicBezTo>
                    <a:pt x="390" y="502"/>
                    <a:pt x="502" y="390"/>
                    <a:pt x="502" y="251"/>
                  </a:cubicBezTo>
                  <a:cubicBezTo>
                    <a:pt x="502" y="113"/>
                    <a:pt x="390" y="1"/>
                    <a:pt x="25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906525" y="2230050"/>
              <a:ext cx="12550" cy="12575"/>
            </a:xfrm>
            <a:custGeom>
              <a:avLst/>
              <a:gdLst/>
              <a:ahLst/>
              <a:cxnLst/>
              <a:rect l="l" t="t" r="r" b="b"/>
              <a:pathLst>
                <a:path w="502" h="503" extrusionOk="0">
                  <a:moveTo>
                    <a:pt x="252" y="1"/>
                  </a:moveTo>
                  <a:cubicBezTo>
                    <a:pt x="112" y="1"/>
                    <a:pt x="0" y="115"/>
                    <a:pt x="0" y="253"/>
                  </a:cubicBezTo>
                  <a:cubicBezTo>
                    <a:pt x="0" y="390"/>
                    <a:pt x="112" y="503"/>
                    <a:pt x="252" y="503"/>
                  </a:cubicBezTo>
                  <a:cubicBezTo>
                    <a:pt x="390" y="503"/>
                    <a:pt x="502" y="390"/>
                    <a:pt x="502" y="253"/>
                  </a:cubicBezTo>
                  <a:cubicBezTo>
                    <a:pt x="502" y="115"/>
                    <a:pt x="390" y="1"/>
                    <a:pt x="25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906525" y="2308425"/>
              <a:ext cx="12550" cy="12575"/>
            </a:xfrm>
            <a:custGeom>
              <a:avLst/>
              <a:gdLst/>
              <a:ahLst/>
              <a:cxnLst/>
              <a:rect l="l" t="t" r="r" b="b"/>
              <a:pathLst>
                <a:path w="502" h="503" extrusionOk="0">
                  <a:moveTo>
                    <a:pt x="252" y="1"/>
                  </a:moveTo>
                  <a:cubicBezTo>
                    <a:pt x="112" y="1"/>
                    <a:pt x="0" y="113"/>
                    <a:pt x="0" y="252"/>
                  </a:cubicBezTo>
                  <a:cubicBezTo>
                    <a:pt x="0" y="390"/>
                    <a:pt x="112" y="502"/>
                    <a:pt x="252" y="502"/>
                  </a:cubicBezTo>
                  <a:cubicBezTo>
                    <a:pt x="390" y="502"/>
                    <a:pt x="502" y="390"/>
                    <a:pt x="502" y="252"/>
                  </a:cubicBezTo>
                  <a:cubicBezTo>
                    <a:pt x="502" y="113"/>
                    <a:pt x="390" y="1"/>
                    <a:pt x="25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839325" y="2151725"/>
              <a:ext cx="12575" cy="12575"/>
            </a:xfrm>
            <a:custGeom>
              <a:avLst/>
              <a:gdLst/>
              <a:ahLst/>
              <a:cxnLst/>
              <a:rect l="l" t="t" r="r" b="b"/>
              <a:pathLst>
                <a:path w="503" h="503" extrusionOk="0">
                  <a:moveTo>
                    <a:pt x="251" y="1"/>
                  </a:moveTo>
                  <a:cubicBezTo>
                    <a:pt x="113" y="1"/>
                    <a:pt x="1" y="113"/>
                    <a:pt x="1" y="251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390" y="502"/>
                    <a:pt x="502" y="390"/>
                    <a:pt x="502" y="251"/>
                  </a:cubicBezTo>
                  <a:cubicBezTo>
                    <a:pt x="502" y="113"/>
                    <a:pt x="390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839325" y="2230050"/>
              <a:ext cx="12575" cy="12575"/>
            </a:xfrm>
            <a:custGeom>
              <a:avLst/>
              <a:gdLst/>
              <a:ahLst/>
              <a:cxnLst/>
              <a:rect l="l" t="t" r="r" b="b"/>
              <a:pathLst>
                <a:path w="503" h="503" extrusionOk="0">
                  <a:moveTo>
                    <a:pt x="251" y="1"/>
                  </a:moveTo>
                  <a:cubicBezTo>
                    <a:pt x="113" y="1"/>
                    <a:pt x="1" y="115"/>
                    <a:pt x="1" y="253"/>
                  </a:cubicBezTo>
                  <a:cubicBezTo>
                    <a:pt x="1" y="390"/>
                    <a:pt x="113" y="503"/>
                    <a:pt x="251" y="503"/>
                  </a:cubicBezTo>
                  <a:cubicBezTo>
                    <a:pt x="390" y="503"/>
                    <a:pt x="502" y="390"/>
                    <a:pt x="502" y="253"/>
                  </a:cubicBezTo>
                  <a:cubicBezTo>
                    <a:pt x="502" y="115"/>
                    <a:pt x="390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839325" y="2308425"/>
              <a:ext cx="12575" cy="12575"/>
            </a:xfrm>
            <a:custGeom>
              <a:avLst/>
              <a:gdLst/>
              <a:ahLst/>
              <a:cxnLst/>
              <a:rect l="l" t="t" r="r" b="b"/>
              <a:pathLst>
                <a:path w="503" h="503" extrusionOk="0">
                  <a:moveTo>
                    <a:pt x="251" y="1"/>
                  </a:moveTo>
                  <a:cubicBezTo>
                    <a:pt x="113" y="1"/>
                    <a:pt x="1" y="113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390" y="502"/>
                    <a:pt x="502" y="390"/>
                    <a:pt x="502" y="252"/>
                  </a:cubicBezTo>
                  <a:cubicBezTo>
                    <a:pt x="502" y="113"/>
                    <a:pt x="390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770025" y="21517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1" y="1"/>
                    <a:pt x="209" y="24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3"/>
                    <a:pt x="585" y="391"/>
                    <a:pt x="585" y="252"/>
                  </a:cubicBezTo>
                  <a:cubicBezTo>
                    <a:pt x="585" y="101"/>
                    <a:pt x="461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770025" y="22300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2"/>
                    <a:pt x="111" y="502"/>
                    <a:pt x="335" y="502"/>
                  </a:cubicBezTo>
                  <a:cubicBezTo>
                    <a:pt x="473" y="502"/>
                    <a:pt x="585" y="389"/>
                    <a:pt x="585" y="252"/>
                  </a:cubicBezTo>
                  <a:cubicBezTo>
                    <a:pt x="585" y="101"/>
                    <a:pt x="461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769975" y="2308400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1"/>
                  </a:moveTo>
                  <a:cubicBezTo>
                    <a:pt x="273" y="1"/>
                    <a:pt x="211" y="24"/>
                    <a:pt x="160" y="74"/>
                  </a:cubicBezTo>
                  <a:cubicBezTo>
                    <a:pt x="1" y="234"/>
                    <a:pt x="113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769975" y="27001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1"/>
                  </a:moveTo>
                  <a:cubicBezTo>
                    <a:pt x="273" y="1"/>
                    <a:pt x="211" y="23"/>
                    <a:pt x="160" y="74"/>
                  </a:cubicBezTo>
                  <a:cubicBezTo>
                    <a:pt x="1" y="233"/>
                    <a:pt x="113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904400" y="27785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4904400" y="285690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5" y="0"/>
                  </a:moveTo>
                  <a:cubicBezTo>
                    <a:pt x="273" y="0"/>
                    <a:pt x="211" y="23"/>
                    <a:pt x="159" y="75"/>
                  </a:cubicBezTo>
                  <a:cubicBezTo>
                    <a:pt x="0" y="232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837200" y="2778550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837200" y="2856900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1" y="232"/>
                    <a:pt x="113" y="502"/>
                    <a:pt x="336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837200" y="2935250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769975" y="2778550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5" y="0"/>
                  </a:moveTo>
                  <a:cubicBezTo>
                    <a:pt x="273" y="0"/>
                    <a:pt x="211" y="23"/>
                    <a:pt x="160" y="74"/>
                  </a:cubicBezTo>
                  <a:cubicBezTo>
                    <a:pt x="1" y="232"/>
                    <a:pt x="113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769975" y="2856900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5" y="0"/>
                  </a:moveTo>
                  <a:cubicBezTo>
                    <a:pt x="274" y="0"/>
                    <a:pt x="211" y="23"/>
                    <a:pt x="160" y="75"/>
                  </a:cubicBezTo>
                  <a:cubicBezTo>
                    <a:pt x="1" y="232"/>
                    <a:pt x="113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770025" y="293525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1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3"/>
                    <a:pt x="585" y="391"/>
                    <a:pt x="585" y="251"/>
                  </a:cubicBezTo>
                  <a:cubicBezTo>
                    <a:pt x="585" y="101"/>
                    <a:pt x="461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770025" y="301362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1" y="0"/>
                    <a:pt x="209" y="23"/>
                    <a:pt x="158" y="74"/>
                  </a:cubicBezTo>
                  <a:cubicBezTo>
                    <a:pt x="0" y="231"/>
                    <a:pt x="111" y="501"/>
                    <a:pt x="335" y="501"/>
                  </a:cubicBezTo>
                  <a:cubicBezTo>
                    <a:pt x="473" y="501"/>
                    <a:pt x="585" y="389"/>
                    <a:pt x="585" y="251"/>
                  </a:cubicBezTo>
                  <a:cubicBezTo>
                    <a:pt x="585" y="100"/>
                    <a:pt x="461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" name="Google Shape;62;p2"/>
          <p:cNvSpPr/>
          <p:nvPr/>
        </p:nvSpPr>
        <p:spPr>
          <a:xfrm>
            <a:off x="7873200" y="2434527"/>
            <a:ext cx="2057538" cy="2057538"/>
          </a:xfrm>
          <a:custGeom>
            <a:avLst/>
            <a:gdLst/>
            <a:ahLst/>
            <a:cxnLst/>
            <a:rect l="l" t="t" r="r" b="b"/>
            <a:pathLst>
              <a:path w="44649" h="44649" extrusionOk="0">
                <a:moveTo>
                  <a:pt x="22324" y="296"/>
                </a:moveTo>
                <a:lnTo>
                  <a:pt x="44353" y="22325"/>
                </a:lnTo>
                <a:lnTo>
                  <a:pt x="22324" y="44351"/>
                </a:lnTo>
                <a:lnTo>
                  <a:pt x="296" y="22325"/>
                </a:lnTo>
                <a:lnTo>
                  <a:pt x="22324" y="296"/>
                </a:lnTo>
                <a:close/>
                <a:moveTo>
                  <a:pt x="22324" y="1"/>
                </a:moveTo>
                <a:lnTo>
                  <a:pt x="0" y="22325"/>
                </a:lnTo>
                <a:lnTo>
                  <a:pt x="22324" y="44648"/>
                </a:lnTo>
                <a:lnTo>
                  <a:pt x="44648" y="22325"/>
                </a:lnTo>
                <a:lnTo>
                  <a:pt x="2232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>
            <a:off x="8272456" y="2400472"/>
            <a:ext cx="1692334" cy="2105233"/>
          </a:xfrm>
          <a:custGeom>
            <a:avLst/>
            <a:gdLst/>
            <a:ahLst/>
            <a:cxnLst/>
            <a:rect l="l" t="t" r="r" b="b"/>
            <a:pathLst>
              <a:path w="36724" h="45684" extrusionOk="0">
                <a:moveTo>
                  <a:pt x="13660" y="0"/>
                </a:moveTo>
                <a:lnTo>
                  <a:pt x="1" y="13659"/>
                </a:lnTo>
                <a:lnTo>
                  <a:pt x="888" y="14548"/>
                </a:lnTo>
                <a:lnTo>
                  <a:pt x="13660" y="1775"/>
                </a:lnTo>
                <a:lnTo>
                  <a:pt x="34947" y="23064"/>
                </a:lnTo>
                <a:lnTo>
                  <a:pt x="13216" y="44795"/>
                </a:lnTo>
                <a:lnTo>
                  <a:pt x="14104" y="45683"/>
                </a:lnTo>
                <a:lnTo>
                  <a:pt x="36724" y="23064"/>
                </a:lnTo>
                <a:lnTo>
                  <a:pt x="1366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>
            <a:off x="8176927" y="2738255"/>
            <a:ext cx="1450078" cy="1450078"/>
          </a:xfrm>
          <a:custGeom>
            <a:avLst/>
            <a:gdLst/>
            <a:ahLst/>
            <a:cxnLst/>
            <a:rect l="l" t="t" r="r" b="b"/>
            <a:pathLst>
              <a:path w="31467" h="31467" extrusionOk="0">
                <a:moveTo>
                  <a:pt x="31362" y="105"/>
                </a:moveTo>
                <a:lnTo>
                  <a:pt x="31362" y="31362"/>
                </a:lnTo>
                <a:lnTo>
                  <a:pt x="105" y="31362"/>
                </a:lnTo>
                <a:lnTo>
                  <a:pt x="105" y="105"/>
                </a:lnTo>
                <a:close/>
                <a:moveTo>
                  <a:pt x="0" y="1"/>
                </a:moveTo>
                <a:lnTo>
                  <a:pt x="0" y="31467"/>
                </a:lnTo>
                <a:lnTo>
                  <a:pt x="31466" y="31467"/>
                </a:lnTo>
                <a:lnTo>
                  <a:pt x="31466" y="1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" name="Google Shape;65;p2"/>
          <p:cNvGrpSpPr/>
          <p:nvPr/>
        </p:nvGrpSpPr>
        <p:grpSpPr>
          <a:xfrm>
            <a:off x="8252330" y="2815089"/>
            <a:ext cx="1299260" cy="1296418"/>
            <a:chOff x="6378300" y="2596400"/>
            <a:chExt cx="754375" cy="752725"/>
          </a:xfrm>
        </p:grpSpPr>
        <p:sp>
          <p:nvSpPr>
            <p:cNvPr id="66" name="Google Shape;66;p2"/>
            <p:cNvSpPr/>
            <p:nvPr/>
          </p:nvSpPr>
          <p:spPr>
            <a:xfrm>
              <a:off x="6408850" y="29323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469925" y="28712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0"/>
                  </a:moveTo>
                  <a:cubicBezTo>
                    <a:pt x="87" y="0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7" y="301"/>
                    <a:pt x="387" y="195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6530975" y="281017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5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6622600" y="271855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0" y="387"/>
                    <a:pt x="386" y="300"/>
                    <a:pt x="386" y="194"/>
                  </a:cubicBezTo>
                  <a:cubicBezTo>
                    <a:pt x="386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6378300" y="29628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7"/>
                    <a:pt x="194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6437750" y="290177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09" y="1"/>
                    <a:pt x="160" y="19"/>
                    <a:pt x="122" y="56"/>
                  </a:cubicBezTo>
                  <a:cubicBezTo>
                    <a:pt x="1" y="179"/>
                    <a:pt x="87" y="387"/>
                    <a:pt x="258" y="387"/>
                  </a:cubicBezTo>
                  <a:cubicBezTo>
                    <a:pt x="431" y="387"/>
                    <a:pt x="518" y="179"/>
                    <a:pt x="396" y="56"/>
                  </a:cubicBezTo>
                  <a:cubicBezTo>
                    <a:pt x="358" y="19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6500475" y="28406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9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6592075" y="274907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6653150" y="2688025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299" y="386"/>
                    <a:pt x="386" y="300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6683650" y="26575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5" y="385"/>
                  </a:cubicBezTo>
                  <a:cubicBezTo>
                    <a:pt x="301" y="385"/>
                    <a:pt x="388" y="299"/>
                    <a:pt x="388" y="193"/>
                  </a:cubicBezTo>
                  <a:cubicBezTo>
                    <a:pt x="388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6714200" y="26269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6744750" y="2596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6561525" y="27796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6437825" y="29612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4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6497250" y="290020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0"/>
                  </a:moveTo>
                  <a:cubicBezTo>
                    <a:pt x="210" y="0"/>
                    <a:pt x="160" y="19"/>
                    <a:pt x="123" y="57"/>
                  </a:cubicBezTo>
                  <a:cubicBezTo>
                    <a:pt x="1" y="178"/>
                    <a:pt x="87" y="386"/>
                    <a:pt x="260" y="386"/>
                  </a:cubicBezTo>
                  <a:cubicBezTo>
                    <a:pt x="431" y="386"/>
                    <a:pt x="517" y="178"/>
                    <a:pt x="396" y="57"/>
                  </a:cubicBezTo>
                  <a:cubicBezTo>
                    <a:pt x="358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6559975" y="28391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6651575" y="27475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299"/>
                    <a:pt x="86" y="387"/>
                    <a:pt x="194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6407275" y="29918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6468325" y="29307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6529425" y="28696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6621025" y="277807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299"/>
                    <a:pt x="88" y="386"/>
                    <a:pt x="194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6682100" y="27170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6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6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6712650" y="26864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6741575" y="2655925"/>
              <a:ext cx="12900" cy="9675"/>
            </a:xfrm>
            <a:custGeom>
              <a:avLst/>
              <a:gdLst/>
              <a:ahLst/>
              <a:cxnLst/>
              <a:rect l="l" t="t" r="r" b="b"/>
              <a:pathLst>
                <a:path w="516" h="387" extrusionOk="0">
                  <a:moveTo>
                    <a:pt x="258" y="0"/>
                  </a:moveTo>
                  <a:cubicBezTo>
                    <a:pt x="209" y="0"/>
                    <a:pt x="159" y="19"/>
                    <a:pt x="121" y="57"/>
                  </a:cubicBezTo>
                  <a:cubicBezTo>
                    <a:pt x="0" y="178"/>
                    <a:pt x="87" y="386"/>
                    <a:pt x="258" y="386"/>
                  </a:cubicBezTo>
                  <a:cubicBezTo>
                    <a:pt x="431" y="386"/>
                    <a:pt x="516" y="178"/>
                    <a:pt x="394" y="57"/>
                  </a:cubicBezTo>
                  <a:cubicBezTo>
                    <a:pt x="356" y="19"/>
                    <a:pt x="307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6773750" y="262535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9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6590525" y="28085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6465150" y="2990250"/>
              <a:ext cx="12950" cy="9700"/>
            </a:xfrm>
            <a:custGeom>
              <a:avLst/>
              <a:gdLst/>
              <a:ahLst/>
              <a:cxnLst/>
              <a:rect l="l" t="t" r="r" b="b"/>
              <a:pathLst>
                <a:path w="518" h="388" extrusionOk="0">
                  <a:moveTo>
                    <a:pt x="259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7" y="387"/>
                    <a:pt x="260" y="387"/>
                  </a:cubicBezTo>
                  <a:cubicBezTo>
                    <a:pt x="431" y="387"/>
                    <a:pt x="517" y="178"/>
                    <a:pt x="396" y="57"/>
                  </a:cubicBezTo>
                  <a:cubicBezTo>
                    <a:pt x="358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6527875" y="29291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5" y="300"/>
                    <a:pt x="385" y="194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6588925" y="286812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4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6680550" y="277647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7" y="301"/>
                    <a:pt x="387" y="195"/>
                  </a:cubicBezTo>
                  <a:cubicBezTo>
                    <a:pt x="387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6436225" y="30208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5" y="386"/>
                  </a:cubicBezTo>
                  <a:cubicBezTo>
                    <a:pt x="301" y="386"/>
                    <a:pt x="388" y="299"/>
                    <a:pt x="388" y="193"/>
                  </a:cubicBezTo>
                  <a:cubicBezTo>
                    <a:pt x="388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6497325" y="29597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6558375" y="28986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6650000" y="28070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6709425" y="27459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1"/>
                  </a:moveTo>
                  <a:cubicBezTo>
                    <a:pt x="211" y="1"/>
                    <a:pt x="161" y="20"/>
                    <a:pt x="124" y="58"/>
                  </a:cubicBezTo>
                  <a:cubicBezTo>
                    <a:pt x="1" y="179"/>
                    <a:pt x="87" y="387"/>
                    <a:pt x="260" y="387"/>
                  </a:cubicBezTo>
                  <a:cubicBezTo>
                    <a:pt x="431" y="387"/>
                    <a:pt x="518" y="179"/>
                    <a:pt x="396" y="58"/>
                  </a:cubicBezTo>
                  <a:cubicBezTo>
                    <a:pt x="359" y="20"/>
                    <a:pt x="309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6741600" y="271542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5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6772150" y="26849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0"/>
                  </a:moveTo>
                  <a:cubicBezTo>
                    <a:pt x="87" y="0"/>
                    <a:pt x="0" y="86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6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6802700" y="26543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6617825" y="2837550"/>
              <a:ext cx="12950" cy="9700"/>
            </a:xfrm>
            <a:custGeom>
              <a:avLst/>
              <a:gdLst/>
              <a:ahLst/>
              <a:cxnLst/>
              <a:rect l="l" t="t" r="r" b="b"/>
              <a:pathLst>
                <a:path w="518" h="388" extrusionOk="0">
                  <a:moveTo>
                    <a:pt x="259" y="1"/>
                  </a:moveTo>
                  <a:cubicBezTo>
                    <a:pt x="210" y="1"/>
                    <a:pt x="160" y="20"/>
                    <a:pt x="122" y="58"/>
                  </a:cubicBezTo>
                  <a:cubicBezTo>
                    <a:pt x="1" y="179"/>
                    <a:pt x="87" y="388"/>
                    <a:pt x="260" y="388"/>
                  </a:cubicBezTo>
                  <a:cubicBezTo>
                    <a:pt x="431" y="388"/>
                    <a:pt x="518" y="179"/>
                    <a:pt x="397" y="58"/>
                  </a:cubicBezTo>
                  <a:cubicBezTo>
                    <a:pt x="359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6495775" y="30192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6556825" y="29581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4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6617900" y="28970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0" y="387"/>
                    <a:pt x="386" y="300"/>
                    <a:pt x="386" y="194"/>
                  </a:cubicBezTo>
                  <a:cubicBezTo>
                    <a:pt x="386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6707875" y="28054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10" y="1"/>
                    <a:pt x="161" y="20"/>
                    <a:pt x="123" y="58"/>
                  </a:cubicBezTo>
                  <a:cubicBezTo>
                    <a:pt x="1" y="179"/>
                    <a:pt x="87" y="387"/>
                    <a:pt x="260" y="387"/>
                  </a:cubicBezTo>
                  <a:cubicBezTo>
                    <a:pt x="431" y="387"/>
                    <a:pt x="518" y="179"/>
                    <a:pt x="396" y="58"/>
                  </a:cubicBezTo>
                  <a:cubicBezTo>
                    <a:pt x="358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6465225" y="304975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6526275" y="29886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6587375" y="29276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6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6677325" y="283600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10" y="1"/>
                    <a:pt x="161" y="19"/>
                    <a:pt x="124" y="57"/>
                  </a:cubicBezTo>
                  <a:cubicBezTo>
                    <a:pt x="1" y="179"/>
                    <a:pt x="87" y="386"/>
                    <a:pt x="260" y="386"/>
                  </a:cubicBezTo>
                  <a:cubicBezTo>
                    <a:pt x="431" y="386"/>
                    <a:pt x="518" y="179"/>
                    <a:pt x="396" y="57"/>
                  </a:cubicBezTo>
                  <a:cubicBezTo>
                    <a:pt x="359" y="19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6740050" y="27749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6770600" y="274437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299" y="388"/>
                    <a:pt x="387" y="301"/>
                    <a:pt x="387" y="193"/>
                  </a:cubicBezTo>
                  <a:cubicBezTo>
                    <a:pt x="387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6801150" y="271385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5" y="300"/>
                    <a:pt x="385" y="194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6831650" y="268332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4" y="386"/>
                  </a:cubicBezTo>
                  <a:cubicBezTo>
                    <a:pt x="301" y="386"/>
                    <a:pt x="387" y="300"/>
                    <a:pt x="387" y="193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6648450" y="286652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5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6524725" y="30482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6585825" y="29871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6646875" y="29260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0"/>
                    <a:pt x="86" y="386"/>
                    <a:pt x="194" y="386"/>
                  </a:cubicBezTo>
                  <a:cubicBezTo>
                    <a:pt x="300" y="386"/>
                    <a:pt x="387" y="300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6736875" y="2834425"/>
              <a:ext cx="12900" cy="9700"/>
            </a:xfrm>
            <a:custGeom>
              <a:avLst/>
              <a:gdLst/>
              <a:ahLst/>
              <a:cxnLst/>
              <a:rect l="l" t="t" r="r" b="b"/>
              <a:pathLst>
                <a:path w="516" h="388" extrusionOk="0">
                  <a:moveTo>
                    <a:pt x="258" y="1"/>
                  </a:moveTo>
                  <a:cubicBezTo>
                    <a:pt x="209" y="1"/>
                    <a:pt x="159" y="20"/>
                    <a:pt x="122" y="57"/>
                  </a:cubicBezTo>
                  <a:cubicBezTo>
                    <a:pt x="0" y="179"/>
                    <a:pt x="87" y="387"/>
                    <a:pt x="258" y="387"/>
                  </a:cubicBezTo>
                  <a:cubicBezTo>
                    <a:pt x="431" y="387"/>
                    <a:pt x="516" y="179"/>
                    <a:pt x="394" y="57"/>
                  </a:cubicBezTo>
                  <a:cubicBezTo>
                    <a:pt x="356" y="20"/>
                    <a:pt x="307" y="1"/>
                    <a:pt x="25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6494175" y="30787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9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6555275" y="30176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6616350" y="29565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4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6707950" y="28649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6769050" y="28038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6797925" y="27733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09" y="1"/>
                    <a:pt x="160" y="20"/>
                    <a:pt x="123" y="58"/>
                  </a:cubicBezTo>
                  <a:cubicBezTo>
                    <a:pt x="0" y="179"/>
                    <a:pt x="87" y="387"/>
                    <a:pt x="259" y="387"/>
                  </a:cubicBezTo>
                  <a:cubicBezTo>
                    <a:pt x="431" y="387"/>
                    <a:pt x="517" y="179"/>
                    <a:pt x="396" y="58"/>
                  </a:cubicBezTo>
                  <a:cubicBezTo>
                    <a:pt x="358" y="20"/>
                    <a:pt x="308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6830100" y="274282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4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6860650" y="2712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6677400" y="28955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7"/>
                    <a:pt x="193" y="387"/>
                  </a:cubicBezTo>
                  <a:cubicBezTo>
                    <a:pt x="301" y="387"/>
                    <a:pt x="387" y="299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6552050" y="307717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0"/>
                  </a:moveTo>
                  <a:cubicBezTo>
                    <a:pt x="210" y="0"/>
                    <a:pt x="161" y="19"/>
                    <a:pt x="123" y="57"/>
                  </a:cubicBezTo>
                  <a:cubicBezTo>
                    <a:pt x="0" y="178"/>
                    <a:pt x="87" y="386"/>
                    <a:pt x="260" y="386"/>
                  </a:cubicBezTo>
                  <a:cubicBezTo>
                    <a:pt x="431" y="386"/>
                    <a:pt x="517" y="178"/>
                    <a:pt x="396" y="57"/>
                  </a:cubicBezTo>
                  <a:cubicBezTo>
                    <a:pt x="358" y="19"/>
                    <a:pt x="309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6614775" y="301610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4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6675850" y="29550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6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7" y="300"/>
                    <a:pt x="387" y="193"/>
                  </a:cubicBezTo>
                  <a:cubicBezTo>
                    <a:pt x="387" y="86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6767450" y="286342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3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6523175" y="31077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6584225" y="30466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6645300" y="29855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6736900" y="28939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0"/>
                  </a:moveTo>
                  <a:cubicBezTo>
                    <a:pt x="87" y="0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6798000" y="283287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6828550" y="28023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7" y="301"/>
                    <a:pt x="387" y="193"/>
                  </a:cubicBezTo>
                  <a:cubicBezTo>
                    <a:pt x="387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6859075" y="27717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5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6887950" y="27412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1"/>
                  </a:moveTo>
                  <a:cubicBezTo>
                    <a:pt x="210" y="1"/>
                    <a:pt x="161" y="20"/>
                    <a:pt x="124" y="58"/>
                  </a:cubicBezTo>
                  <a:cubicBezTo>
                    <a:pt x="1" y="179"/>
                    <a:pt x="87" y="387"/>
                    <a:pt x="260" y="387"/>
                  </a:cubicBezTo>
                  <a:cubicBezTo>
                    <a:pt x="431" y="387"/>
                    <a:pt x="518" y="179"/>
                    <a:pt x="397" y="58"/>
                  </a:cubicBezTo>
                  <a:cubicBezTo>
                    <a:pt x="359" y="20"/>
                    <a:pt x="309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6704775" y="2924500"/>
              <a:ext cx="12900" cy="9650"/>
            </a:xfrm>
            <a:custGeom>
              <a:avLst/>
              <a:gdLst/>
              <a:ahLst/>
              <a:cxnLst/>
              <a:rect l="l" t="t" r="r" b="b"/>
              <a:pathLst>
                <a:path w="516" h="386" extrusionOk="0">
                  <a:moveTo>
                    <a:pt x="258" y="0"/>
                  </a:moveTo>
                  <a:cubicBezTo>
                    <a:pt x="209" y="0"/>
                    <a:pt x="159" y="19"/>
                    <a:pt x="122" y="57"/>
                  </a:cubicBezTo>
                  <a:cubicBezTo>
                    <a:pt x="0" y="178"/>
                    <a:pt x="85" y="386"/>
                    <a:pt x="258" y="386"/>
                  </a:cubicBezTo>
                  <a:cubicBezTo>
                    <a:pt x="429" y="386"/>
                    <a:pt x="516" y="178"/>
                    <a:pt x="394" y="57"/>
                  </a:cubicBezTo>
                  <a:cubicBezTo>
                    <a:pt x="357" y="19"/>
                    <a:pt x="307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6582675" y="31061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7"/>
                    <a:pt x="193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6642125" y="3045075"/>
              <a:ext cx="12900" cy="9675"/>
            </a:xfrm>
            <a:custGeom>
              <a:avLst/>
              <a:gdLst/>
              <a:ahLst/>
              <a:cxnLst/>
              <a:rect l="l" t="t" r="r" b="b"/>
              <a:pathLst>
                <a:path w="516" h="387" extrusionOk="0">
                  <a:moveTo>
                    <a:pt x="258" y="0"/>
                  </a:moveTo>
                  <a:cubicBezTo>
                    <a:pt x="209" y="0"/>
                    <a:pt x="160" y="19"/>
                    <a:pt x="122" y="56"/>
                  </a:cubicBezTo>
                  <a:cubicBezTo>
                    <a:pt x="1" y="179"/>
                    <a:pt x="85" y="386"/>
                    <a:pt x="258" y="386"/>
                  </a:cubicBezTo>
                  <a:cubicBezTo>
                    <a:pt x="430" y="386"/>
                    <a:pt x="516" y="179"/>
                    <a:pt x="395" y="56"/>
                  </a:cubicBezTo>
                  <a:cubicBezTo>
                    <a:pt x="357" y="19"/>
                    <a:pt x="308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6704800" y="29839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6796450" y="28923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5" y="300"/>
                    <a:pt x="385" y="194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6552125" y="31366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1"/>
                  </a:moveTo>
                  <a:cubicBezTo>
                    <a:pt x="87" y="1"/>
                    <a:pt x="0" y="87"/>
                    <a:pt x="0" y="194"/>
                  </a:cubicBezTo>
                  <a:cubicBezTo>
                    <a:pt x="0" y="300"/>
                    <a:pt x="87" y="386"/>
                    <a:pt x="194" y="386"/>
                  </a:cubicBezTo>
                  <a:cubicBezTo>
                    <a:pt x="301" y="386"/>
                    <a:pt x="387" y="300"/>
                    <a:pt x="387" y="194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6613225" y="30756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5" y="301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6672625" y="301452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1"/>
                  </a:moveTo>
                  <a:cubicBezTo>
                    <a:pt x="210" y="1"/>
                    <a:pt x="161" y="20"/>
                    <a:pt x="124" y="58"/>
                  </a:cubicBezTo>
                  <a:cubicBezTo>
                    <a:pt x="1" y="179"/>
                    <a:pt x="87" y="386"/>
                    <a:pt x="260" y="386"/>
                  </a:cubicBezTo>
                  <a:cubicBezTo>
                    <a:pt x="431" y="386"/>
                    <a:pt x="518" y="179"/>
                    <a:pt x="397" y="58"/>
                  </a:cubicBezTo>
                  <a:cubicBezTo>
                    <a:pt x="359" y="20"/>
                    <a:pt x="309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6765900" y="29229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7" y="300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6826950" y="28618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6857500" y="283132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4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6888025" y="280077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3" y="386"/>
                  </a:cubicBezTo>
                  <a:cubicBezTo>
                    <a:pt x="301" y="386"/>
                    <a:pt x="388" y="299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6916950" y="2770225"/>
              <a:ext cx="12900" cy="9700"/>
            </a:xfrm>
            <a:custGeom>
              <a:avLst/>
              <a:gdLst/>
              <a:ahLst/>
              <a:cxnLst/>
              <a:rect l="l" t="t" r="r" b="b"/>
              <a:pathLst>
                <a:path w="516" h="388" extrusionOk="0">
                  <a:moveTo>
                    <a:pt x="258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5" y="387"/>
                    <a:pt x="258" y="387"/>
                  </a:cubicBezTo>
                  <a:cubicBezTo>
                    <a:pt x="430" y="387"/>
                    <a:pt x="516" y="178"/>
                    <a:pt x="395" y="57"/>
                  </a:cubicBezTo>
                  <a:cubicBezTo>
                    <a:pt x="357" y="19"/>
                    <a:pt x="308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6735350" y="295345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301" y="386"/>
                    <a:pt x="387" y="300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6611650" y="31351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4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6672700" y="30740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6732175" y="3012975"/>
              <a:ext cx="12900" cy="9675"/>
            </a:xfrm>
            <a:custGeom>
              <a:avLst/>
              <a:gdLst/>
              <a:ahLst/>
              <a:cxnLst/>
              <a:rect l="l" t="t" r="r" b="b"/>
              <a:pathLst>
                <a:path w="516" h="387" extrusionOk="0">
                  <a:moveTo>
                    <a:pt x="258" y="0"/>
                  </a:moveTo>
                  <a:cubicBezTo>
                    <a:pt x="209" y="0"/>
                    <a:pt x="159" y="19"/>
                    <a:pt x="122" y="56"/>
                  </a:cubicBezTo>
                  <a:cubicBezTo>
                    <a:pt x="0" y="177"/>
                    <a:pt x="87" y="386"/>
                    <a:pt x="258" y="386"/>
                  </a:cubicBezTo>
                  <a:cubicBezTo>
                    <a:pt x="431" y="386"/>
                    <a:pt x="516" y="177"/>
                    <a:pt x="394" y="56"/>
                  </a:cubicBezTo>
                  <a:cubicBezTo>
                    <a:pt x="356" y="19"/>
                    <a:pt x="307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6825400" y="29213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4" y="386"/>
                  </a:cubicBezTo>
                  <a:cubicBezTo>
                    <a:pt x="300" y="386"/>
                    <a:pt x="387" y="300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6581125" y="316565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299" y="387"/>
                    <a:pt x="385" y="300"/>
                    <a:pt x="385" y="193"/>
                  </a:cubicBezTo>
                  <a:cubicBezTo>
                    <a:pt x="385" y="86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6640525" y="310457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0"/>
                  </a:moveTo>
                  <a:cubicBezTo>
                    <a:pt x="210" y="0"/>
                    <a:pt x="161" y="19"/>
                    <a:pt x="124" y="57"/>
                  </a:cubicBezTo>
                  <a:cubicBezTo>
                    <a:pt x="1" y="178"/>
                    <a:pt x="87" y="386"/>
                    <a:pt x="260" y="386"/>
                  </a:cubicBezTo>
                  <a:cubicBezTo>
                    <a:pt x="431" y="386"/>
                    <a:pt x="518" y="178"/>
                    <a:pt x="397" y="57"/>
                  </a:cubicBezTo>
                  <a:cubicBezTo>
                    <a:pt x="359" y="19"/>
                    <a:pt x="309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6703250" y="30435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3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6794850" y="29518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6855950" y="28908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3"/>
                  </a:cubicBezTo>
                  <a:cubicBezTo>
                    <a:pt x="0" y="299"/>
                    <a:pt x="86" y="387"/>
                    <a:pt x="193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6886475" y="28602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6917000" y="28297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6947525" y="279917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6764350" y="29824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299" y="388"/>
                    <a:pt x="385" y="301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6640600" y="316407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301" y="386"/>
                    <a:pt x="388" y="300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6701700" y="31030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6762750" y="30419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6854350" y="29503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8" y="0"/>
                    <a:pt x="0" y="86"/>
                    <a:pt x="0" y="193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6"/>
                    <a:pt x="301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6608450" y="3194600"/>
              <a:ext cx="12925" cy="9675"/>
            </a:xfrm>
            <a:custGeom>
              <a:avLst/>
              <a:gdLst/>
              <a:ahLst/>
              <a:cxnLst/>
              <a:rect l="l" t="t" r="r" b="b"/>
              <a:pathLst>
                <a:path w="517" h="387" extrusionOk="0">
                  <a:moveTo>
                    <a:pt x="258" y="1"/>
                  </a:moveTo>
                  <a:cubicBezTo>
                    <a:pt x="209" y="1"/>
                    <a:pt x="159" y="20"/>
                    <a:pt x="121" y="58"/>
                  </a:cubicBezTo>
                  <a:cubicBezTo>
                    <a:pt x="0" y="179"/>
                    <a:pt x="86" y="387"/>
                    <a:pt x="259" y="387"/>
                  </a:cubicBezTo>
                  <a:cubicBezTo>
                    <a:pt x="431" y="387"/>
                    <a:pt x="517" y="179"/>
                    <a:pt x="396" y="58"/>
                  </a:cubicBezTo>
                  <a:cubicBezTo>
                    <a:pt x="358" y="20"/>
                    <a:pt x="308" y="1"/>
                    <a:pt x="25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6671150" y="31335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7" y="300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6732200" y="30724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6822200" y="2980850"/>
              <a:ext cx="12925" cy="9700"/>
            </a:xfrm>
            <a:custGeom>
              <a:avLst/>
              <a:gdLst/>
              <a:ahLst/>
              <a:cxnLst/>
              <a:rect l="l" t="t" r="r" b="b"/>
              <a:pathLst>
                <a:path w="517" h="388" extrusionOk="0">
                  <a:moveTo>
                    <a:pt x="259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6" y="387"/>
                    <a:pt x="259" y="387"/>
                  </a:cubicBezTo>
                  <a:cubicBezTo>
                    <a:pt x="430" y="387"/>
                    <a:pt x="516" y="178"/>
                    <a:pt x="395" y="57"/>
                  </a:cubicBezTo>
                  <a:cubicBezTo>
                    <a:pt x="357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6884900" y="29197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6915425" y="28892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6944350" y="285870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09" y="1"/>
                    <a:pt x="160" y="19"/>
                    <a:pt x="122" y="57"/>
                  </a:cubicBezTo>
                  <a:cubicBezTo>
                    <a:pt x="1" y="179"/>
                    <a:pt x="87" y="386"/>
                    <a:pt x="258" y="386"/>
                  </a:cubicBezTo>
                  <a:cubicBezTo>
                    <a:pt x="431" y="386"/>
                    <a:pt x="517" y="179"/>
                    <a:pt x="395" y="57"/>
                  </a:cubicBezTo>
                  <a:cubicBezTo>
                    <a:pt x="358" y="19"/>
                    <a:pt x="308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6976525" y="2828175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299" y="386"/>
                    <a:pt x="386" y="299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6793300" y="301140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6669575" y="31930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6730650" y="31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6791750" y="30709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6883325" y="29792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4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4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8"/>
                    <a:pt x="301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6639050" y="32235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6700100" y="31625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6761200" y="31014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299" y="385"/>
                    <a:pt x="387" y="299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6852800" y="30098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6912250" y="2948750"/>
              <a:ext cx="12950" cy="9650"/>
            </a:xfrm>
            <a:custGeom>
              <a:avLst/>
              <a:gdLst/>
              <a:ahLst/>
              <a:cxnLst/>
              <a:rect l="l" t="t" r="r" b="b"/>
              <a:pathLst>
                <a:path w="518" h="386" extrusionOk="0">
                  <a:moveTo>
                    <a:pt x="259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7" y="386"/>
                    <a:pt x="258" y="386"/>
                  </a:cubicBezTo>
                  <a:cubicBezTo>
                    <a:pt x="431" y="386"/>
                    <a:pt x="517" y="178"/>
                    <a:pt x="395" y="57"/>
                  </a:cubicBezTo>
                  <a:cubicBezTo>
                    <a:pt x="358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6944425" y="291822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6974925" y="28876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7005475" y="28571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6822250" y="30403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6698550" y="32220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6759600" y="31609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3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6820700" y="30998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6912300" y="30082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6666375" y="32525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10" y="1"/>
                    <a:pt x="160" y="20"/>
                    <a:pt x="122" y="58"/>
                  </a:cubicBezTo>
                  <a:cubicBezTo>
                    <a:pt x="1" y="179"/>
                    <a:pt x="87" y="386"/>
                    <a:pt x="258" y="386"/>
                  </a:cubicBezTo>
                  <a:cubicBezTo>
                    <a:pt x="431" y="386"/>
                    <a:pt x="518" y="179"/>
                    <a:pt x="396" y="58"/>
                  </a:cubicBezTo>
                  <a:cubicBezTo>
                    <a:pt x="358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6729100" y="3191475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3" y="386"/>
                  </a:cubicBezTo>
                  <a:cubicBezTo>
                    <a:pt x="299" y="386"/>
                    <a:pt x="386" y="300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6790150" y="31304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6880150" y="3038775"/>
              <a:ext cx="12925" cy="9675"/>
            </a:xfrm>
            <a:custGeom>
              <a:avLst/>
              <a:gdLst/>
              <a:ahLst/>
              <a:cxnLst/>
              <a:rect l="l" t="t" r="r" b="b"/>
              <a:pathLst>
                <a:path w="517" h="387" extrusionOk="0">
                  <a:moveTo>
                    <a:pt x="258" y="1"/>
                  </a:moveTo>
                  <a:cubicBezTo>
                    <a:pt x="209" y="1"/>
                    <a:pt x="160" y="20"/>
                    <a:pt x="122" y="58"/>
                  </a:cubicBezTo>
                  <a:cubicBezTo>
                    <a:pt x="1" y="179"/>
                    <a:pt x="87" y="387"/>
                    <a:pt x="258" y="387"/>
                  </a:cubicBezTo>
                  <a:cubicBezTo>
                    <a:pt x="431" y="387"/>
                    <a:pt x="516" y="179"/>
                    <a:pt x="395" y="58"/>
                  </a:cubicBezTo>
                  <a:cubicBezTo>
                    <a:pt x="357" y="20"/>
                    <a:pt x="308" y="1"/>
                    <a:pt x="25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6942825" y="29777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6"/>
                    <a:pt x="1" y="193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6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6973375" y="29471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7002300" y="29166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0"/>
                  </a:moveTo>
                  <a:cubicBezTo>
                    <a:pt x="209" y="0"/>
                    <a:pt x="159" y="19"/>
                    <a:pt x="122" y="57"/>
                  </a:cubicBezTo>
                  <a:cubicBezTo>
                    <a:pt x="0" y="178"/>
                    <a:pt x="87" y="386"/>
                    <a:pt x="258" y="386"/>
                  </a:cubicBezTo>
                  <a:cubicBezTo>
                    <a:pt x="431" y="386"/>
                    <a:pt x="517" y="178"/>
                    <a:pt x="394" y="57"/>
                  </a:cubicBezTo>
                  <a:cubicBezTo>
                    <a:pt x="357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7034475" y="28861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7"/>
                    <a:pt x="193" y="387"/>
                  </a:cubicBezTo>
                  <a:cubicBezTo>
                    <a:pt x="299" y="387"/>
                    <a:pt x="387" y="299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6851250" y="30693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0"/>
                  </a:moveTo>
                  <a:cubicBezTo>
                    <a:pt x="86" y="0"/>
                    <a:pt x="0" y="87"/>
                    <a:pt x="0" y="193"/>
                  </a:cubicBezTo>
                  <a:cubicBezTo>
                    <a:pt x="0" y="299"/>
                    <a:pt x="86" y="385"/>
                    <a:pt x="193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6727500" y="325097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6788600" y="31899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6848050" y="3128825"/>
              <a:ext cx="12925" cy="9700"/>
            </a:xfrm>
            <a:custGeom>
              <a:avLst/>
              <a:gdLst/>
              <a:ahLst/>
              <a:cxnLst/>
              <a:rect l="l" t="t" r="r" b="b"/>
              <a:pathLst>
                <a:path w="517" h="388" extrusionOk="0">
                  <a:moveTo>
                    <a:pt x="258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9"/>
                    <a:pt x="86" y="388"/>
                    <a:pt x="258" y="388"/>
                  </a:cubicBezTo>
                  <a:cubicBezTo>
                    <a:pt x="430" y="388"/>
                    <a:pt x="516" y="179"/>
                    <a:pt x="395" y="57"/>
                  </a:cubicBezTo>
                  <a:cubicBezTo>
                    <a:pt x="357" y="19"/>
                    <a:pt x="308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6941275" y="30372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6697000" y="328152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6756425" y="32204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09" y="1"/>
                    <a:pt x="160" y="20"/>
                    <a:pt x="122" y="58"/>
                  </a:cubicBezTo>
                  <a:cubicBezTo>
                    <a:pt x="0" y="179"/>
                    <a:pt x="87" y="387"/>
                    <a:pt x="260" y="387"/>
                  </a:cubicBezTo>
                  <a:cubicBezTo>
                    <a:pt x="431" y="387"/>
                    <a:pt x="517" y="179"/>
                    <a:pt x="396" y="58"/>
                  </a:cubicBezTo>
                  <a:cubicBezTo>
                    <a:pt x="358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6819150" y="3159375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3" y="386"/>
                  </a:cubicBezTo>
                  <a:cubicBezTo>
                    <a:pt x="299" y="386"/>
                    <a:pt x="385" y="300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6910725" y="30677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8" y="301"/>
                    <a:pt x="388" y="195"/>
                  </a:cubicBezTo>
                  <a:cubicBezTo>
                    <a:pt x="388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6971825" y="3006700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3" y="386"/>
                  </a:cubicBezTo>
                  <a:cubicBezTo>
                    <a:pt x="299" y="386"/>
                    <a:pt x="386" y="299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7002325" y="297615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299"/>
                    <a:pt x="89" y="386"/>
                    <a:pt x="195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7032875" y="29456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7063425" y="29150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6880200" y="3098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6756500" y="327997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299" y="385"/>
                    <a:pt x="387" y="299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6815925" y="3218875"/>
              <a:ext cx="12950" cy="9700"/>
            </a:xfrm>
            <a:custGeom>
              <a:avLst/>
              <a:gdLst/>
              <a:ahLst/>
              <a:cxnLst/>
              <a:rect l="l" t="t" r="r" b="b"/>
              <a:pathLst>
                <a:path w="518" h="388" extrusionOk="0">
                  <a:moveTo>
                    <a:pt x="259" y="0"/>
                  </a:moveTo>
                  <a:cubicBezTo>
                    <a:pt x="209" y="0"/>
                    <a:pt x="160" y="19"/>
                    <a:pt x="123" y="57"/>
                  </a:cubicBezTo>
                  <a:cubicBezTo>
                    <a:pt x="0" y="178"/>
                    <a:pt x="87" y="387"/>
                    <a:pt x="260" y="387"/>
                  </a:cubicBezTo>
                  <a:cubicBezTo>
                    <a:pt x="431" y="387"/>
                    <a:pt x="517" y="178"/>
                    <a:pt x="396" y="57"/>
                  </a:cubicBezTo>
                  <a:cubicBezTo>
                    <a:pt x="358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6878650" y="31578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6970225" y="30662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6725950" y="331047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6787050" y="324942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7"/>
                    <a:pt x="193" y="387"/>
                  </a:cubicBezTo>
                  <a:cubicBezTo>
                    <a:pt x="299" y="387"/>
                    <a:pt x="385" y="299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6846475" y="3188350"/>
              <a:ext cx="12925" cy="9675"/>
            </a:xfrm>
            <a:custGeom>
              <a:avLst/>
              <a:gdLst/>
              <a:ahLst/>
              <a:cxnLst/>
              <a:rect l="l" t="t" r="r" b="b"/>
              <a:pathLst>
                <a:path w="517" h="387" extrusionOk="0">
                  <a:moveTo>
                    <a:pt x="259" y="0"/>
                  </a:moveTo>
                  <a:cubicBezTo>
                    <a:pt x="209" y="0"/>
                    <a:pt x="160" y="19"/>
                    <a:pt x="123" y="56"/>
                  </a:cubicBezTo>
                  <a:cubicBezTo>
                    <a:pt x="0" y="179"/>
                    <a:pt x="86" y="387"/>
                    <a:pt x="259" y="387"/>
                  </a:cubicBezTo>
                  <a:cubicBezTo>
                    <a:pt x="431" y="387"/>
                    <a:pt x="517" y="179"/>
                    <a:pt x="396" y="56"/>
                  </a:cubicBezTo>
                  <a:cubicBezTo>
                    <a:pt x="358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6939725" y="3096750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3" y="385"/>
                  </a:cubicBezTo>
                  <a:cubicBezTo>
                    <a:pt x="299" y="385"/>
                    <a:pt x="386" y="299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7000775" y="30356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7031325" y="30051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7061875" y="297460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7092400" y="2944050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300" y="386"/>
                    <a:pt x="386" y="300"/>
                    <a:pt x="386" y="193"/>
                  </a:cubicBezTo>
                  <a:cubicBezTo>
                    <a:pt x="386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6909175" y="312725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5"/>
                  </a:cubicBezTo>
                  <a:cubicBezTo>
                    <a:pt x="386" y="88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6783825" y="3308900"/>
              <a:ext cx="12950" cy="9725"/>
            </a:xfrm>
            <a:custGeom>
              <a:avLst/>
              <a:gdLst/>
              <a:ahLst/>
              <a:cxnLst/>
              <a:rect l="l" t="t" r="r" b="b"/>
              <a:pathLst>
                <a:path w="518" h="389" extrusionOk="0">
                  <a:moveTo>
                    <a:pt x="259" y="1"/>
                  </a:moveTo>
                  <a:cubicBezTo>
                    <a:pt x="209" y="1"/>
                    <a:pt x="160" y="20"/>
                    <a:pt x="122" y="58"/>
                  </a:cubicBezTo>
                  <a:cubicBezTo>
                    <a:pt x="0" y="180"/>
                    <a:pt x="87" y="388"/>
                    <a:pt x="258" y="388"/>
                  </a:cubicBezTo>
                  <a:cubicBezTo>
                    <a:pt x="431" y="388"/>
                    <a:pt x="517" y="180"/>
                    <a:pt x="396" y="58"/>
                  </a:cubicBezTo>
                  <a:cubicBezTo>
                    <a:pt x="358" y="20"/>
                    <a:pt x="308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6846550" y="32478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0" y="388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6907600" y="318677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0"/>
                    <a:pt x="88" y="386"/>
                    <a:pt x="194" y="386"/>
                  </a:cubicBezTo>
                  <a:cubicBezTo>
                    <a:pt x="300" y="386"/>
                    <a:pt x="387" y="300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6999225" y="30951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6754900" y="333947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0"/>
                  </a:moveTo>
                  <a:cubicBezTo>
                    <a:pt x="89" y="0"/>
                    <a:pt x="1" y="87"/>
                    <a:pt x="1" y="193"/>
                  </a:cubicBezTo>
                  <a:cubicBezTo>
                    <a:pt x="1" y="299"/>
                    <a:pt x="89" y="385"/>
                    <a:pt x="195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6816000" y="327837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6877075" y="32173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0" y="387"/>
                    <a:pt x="386" y="300"/>
                    <a:pt x="386" y="194"/>
                  </a:cubicBezTo>
                  <a:cubicBezTo>
                    <a:pt x="386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6968675" y="31257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7029775" y="3064650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299" y="385"/>
                    <a:pt x="385" y="299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7060325" y="30341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299"/>
                    <a:pt x="86" y="387"/>
                    <a:pt x="193" y="387"/>
                  </a:cubicBezTo>
                  <a:cubicBezTo>
                    <a:pt x="299" y="387"/>
                    <a:pt x="385" y="299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7090825" y="30035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7119725" y="297302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0"/>
                  </a:moveTo>
                  <a:cubicBezTo>
                    <a:pt x="210" y="0"/>
                    <a:pt x="160" y="19"/>
                    <a:pt x="122" y="56"/>
                  </a:cubicBezTo>
                  <a:cubicBezTo>
                    <a:pt x="1" y="179"/>
                    <a:pt x="87" y="387"/>
                    <a:pt x="259" y="387"/>
                  </a:cubicBezTo>
                  <a:cubicBezTo>
                    <a:pt x="431" y="387"/>
                    <a:pt x="518" y="179"/>
                    <a:pt x="397" y="56"/>
                  </a:cubicBezTo>
                  <a:cubicBezTo>
                    <a:pt x="359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6936500" y="3156225"/>
              <a:ext cx="12950" cy="9700"/>
            </a:xfrm>
            <a:custGeom>
              <a:avLst/>
              <a:gdLst/>
              <a:ahLst/>
              <a:cxnLst/>
              <a:rect l="l" t="t" r="r" b="b"/>
              <a:pathLst>
                <a:path w="518" h="388" extrusionOk="0">
                  <a:moveTo>
                    <a:pt x="259" y="0"/>
                  </a:moveTo>
                  <a:cubicBezTo>
                    <a:pt x="210" y="0"/>
                    <a:pt x="161" y="19"/>
                    <a:pt x="124" y="57"/>
                  </a:cubicBezTo>
                  <a:cubicBezTo>
                    <a:pt x="1" y="180"/>
                    <a:pt x="87" y="388"/>
                    <a:pt x="260" y="388"/>
                  </a:cubicBezTo>
                  <a:cubicBezTo>
                    <a:pt x="431" y="388"/>
                    <a:pt x="518" y="180"/>
                    <a:pt x="396" y="57"/>
                  </a:cubicBezTo>
                  <a:cubicBezTo>
                    <a:pt x="358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8" name="Google Shape;248;p2"/>
          <p:cNvGrpSpPr/>
          <p:nvPr/>
        </p:nvGrpSpPr>
        <p:grpSpPr>
          <a:xfrm>
            <a:off x="6513030" y="4379548"/>
            <a:ext cx="1136960" cy="1115243"/>
            <a:chOff x="5930025" y="3771375"/>
            <a:chExt cx="668800" cy="656025"/>
          </a:xfrm>
        </p:grpSpPr>
        <p:sp>
          <p:nvSpPr>
            <p:cNvPr id="249" name="Google Shape;249;p2"/>
            <p:cNvSpPr/>
            <p:nvPr/>
          </p:nvSpPr>
          <p:spPr>
            <a:xfrm>
              <a:off x="60466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6067350" y="433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609332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61166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61399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6160650" y="43317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618662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62099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62332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62566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62799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63032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6323950" y="43317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63499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63732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6396600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64199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6443250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64665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60233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60466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6067350" y="431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60933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61166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61399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6160650" y="43117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61866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6067350" y="43517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609332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61166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613997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6160650" y="43517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618662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62099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623327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39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62566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62799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63032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6323950" y="43517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63499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39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63732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6396600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64199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6443250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62099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62332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62566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62799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63032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6323950" y="43117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63499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63732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6396600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64199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6443250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64665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6487275" y="431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5999975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60233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60466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6067350" y="42916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60933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61166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61399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6160650" y="42916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61866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62099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62332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62566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62799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63032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6323950" y="42916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63499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63732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639660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64199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644325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64665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6487275" y="42916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651325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5999975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60233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60466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6067350" y="427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60933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61166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61399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6160650" y="427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61866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62099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62332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62566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62799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63032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6323950" y="427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63499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63732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639660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64199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644325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64665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6487275" y="427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651325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59766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5999975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60233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60466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6067350" y="425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60933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61166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61399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6160650" y="425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61866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62099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62332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62566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62799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63032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6323950" y="425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63499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63732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639660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64199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64432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64665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6487275" y="425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7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65132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59766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5999975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60233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60466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6067350" y="42316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60933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61166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61399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6160650" y="42316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61866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62099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62332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62566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62799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63032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6323950" y="42316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63499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63732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639660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64199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64432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64665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6487275" y="42316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6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65132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5953325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59766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5999975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4"/>
                    <a:pt x="141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60233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60466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4"/>
                    <a:pt x="139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6067350" y="42116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5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60933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61166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61399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6160650" y="42116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61866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62099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62332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62566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62799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63032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6323950" y="42116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22" y="0"/>
                  </a:moveTo>
                  <a:cubicBezTo>
                    <a:pt x="421" y="0"/>
                    <a:pt x="420" y="0"/>
                    <a:pt x="419" y="0"/>
                  </a:cubicBezTo>
                  <a:cubicBezTo>
                    <a:pt x="418" y="0"/>
                    <a:pt x="418" y="0"/>
                    <a:pt x="417" y="0"/>
                  </a:cubicBezTo>
                  <a:cubicBezTo>
                    <a:pt x="139" y="0"/>
                    <a:pt x="1" y="336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1"/>
                    <a:pt x="593" y="0"/>
                    <a:pt x="42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63499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63732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639660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64199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64432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64665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6487275" y="42116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5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65132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5953325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59766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5999975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60233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60466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6067350" y="419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2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60933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61166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61399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6160650" y="419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2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61866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62099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62332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62566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62799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63032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6323950" y="419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2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63499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63732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639660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64199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64432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64665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6487275" y="419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2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65132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5953325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59766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5999975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60233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60466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6067350" y="417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60933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61166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61399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6160650" y="417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61866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62099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62332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62566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62799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63032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6323950" y="417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63499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63732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639660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64199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64432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64665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6487275" y="417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65132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5953325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59766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59300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5999975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60233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60466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6067350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60933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61166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61399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6160650" y="41515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61866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62099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62332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62566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62799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63032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6323950" y="41515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63499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63732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639660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64199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64432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64665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6487275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7"/>
                    <a:pt x="415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65132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59300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5953325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59766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5999975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60233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60466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6067350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60933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61166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61399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6160650" y="413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61866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62099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62332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62566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62799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63032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6323950" y="413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63499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63732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639660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64199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64432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64665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6487275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"/>
            <p:cNvSpPr/>
            <p:nvPr/>
          </p:nvSpPr>
          <p:spPr>
            <a:xfrm>
              <a:off x="65132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"/>
            <p:cNvSpPr/>
            <p:nvPr/>
          </p:nvSpPr>
          <p:spPr>
            <a:xfrm>
              <a:off x="59300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"/>
            <p:cNvSpPr/>
            <p:nvPr/>
          </p:nvSpPr>
          <p:spPr>
            <a:xfrm>
              <a:off x="5953325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"/>
            <p:cNvSpPr/>
            <p:nvPr/>
          </p:nvSpPr>
          <p:spPr>
            <a:xfrm>
              <a:off x="59766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"/>
            <p:cNvSpPr/>
            <p:nvPr/>
          </p:nvSpPr>
          <p:spPr>
            <a:xfrm>
              <a:off x="5999975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"/>
            <p:cNvSpPr/>
            <p:nvPr/>
          </p:nvSpPr>
          <p:spPr>
            <a:xfrm>
              <a:off x="60233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"/>
            <p:cNvSpPr/>
            <p:nvPr/>
          </p:nvSpPr>
          <p:spPr>
            <a:xfrm>
              <a:off x="60466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"/>
            <p:cNvSpPr/>
            <p:nvPr/>
          </p:nvSpPr>
          <p:spPr>
            <a:xfrm>
              <a:off x="6067350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"/>
            <p:cNvSpPr/>
            <p:nvPr/>
          </p:nvSpPr>
          <p:spPr>
            <a:xfrm>
              <a:off x="60933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"/>
            <p:cNvSpPr/>
            <p:nvPr/>
          </p:nvSpPr>
          <p:spPr>
            <a:xfrm>
              <a:off x="61166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"/>
            <p:cNvSpPr/>
            <p:nvPr/>
          </p:nvSpPr>
          <p:spPr>
            <a:xfrm>
              <a:off x="61399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"/>
            <p:cNvSpPr/>
            <p:nvPr/>
          </p:nvSpPr>
          <p:spPr>
            <a:xfrm>
              <a:off x="6160650" y="411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"/>
            <p:cNvSpPr/>
            <p:nvPr/>
          </p:nvSpPr>
          <p:spPr>
            <a:xfrm>
              <a:off x="61866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"/>
            <p:cNvSpPr/>
            <p:nvPr/>
          </p:nvSpPr>
          <p:spPr>
            <a:xfrm>
              <a:off x="62099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"/>
            <p:cNvSpPr/>
            <p:nvPr/>
          </p:nvSpPr>
          <p:spPr>
            <a:xfrm>
              <a:off x="62332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"/>
            <p:cNvSpPr/>
            <p:nvPr/>
          </p:nvSpPr>
          <p:spPr>
            <a:xfrm>
              <a:off x="62566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"/>
            <p:cNvSpPr/>
            <p:nvPr/>
          </p:nvSpPr>
          <p:spPr>
            <a:xfrm>
              <a:off x="62799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"/>
            <p:cNvSpPr/>
            <p:nvPr/>
          </p:nvSpPr>
          <p:spPr>
            <a:xfrm>
              <a:off x="63032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"/>
            <p:cNvSpPr/>
            <p:nvPr/>
          </p:nvSpPr>
          <p:spPr>
            <a:xfrm>
              <a:off x="6323950" y="411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"/>
            <p:cNvSpPr/>
            <p:nvPr/>
          </p:nvSpPr>
          <p:spPr>
            <a:xfrm>
              <a:off x="63499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"/>
            <p:cNvSpPr/>
            <p:nvPr/>
          </p:nvSpPr>
          <p:spPr>
            <a:xfrm>
              <a:off x="63732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"/>
            <p:cNvSpPr/>
            <p:nvPr/>
          </p:nvSpPr>
          <p:spPr>
            <a:xfrm>
              <a:off x="639660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"/>
            <p:cNvSpPr/>
            <p:nvPr/>
          </p:nvSpPr>
          <p:spPr>
            <a:xfrm>
              <a:off x="64199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"/>
            <p:cNvSpPr/>
            <p:nvPr/>
          </p:nvSpPr>
          <p:spPr>
            <a:xfrm>
              <a:off x="64432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"/>
            <p:cNvSpPr/>
            <p:nvPr/>
          </p:nvSpPr>
          <p:spPr>
            <a:xfrm>
              <a:off x="64665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"/>
            <p:cNvSpPr/>
            <p:nvPr/>
          </p:nvSpPr>
          <p:spPr>
            <a:xfrm>
              <a:off x="6487275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"/>
            <p:cNvSpPr/>
            <p:nvPr/>
          </p:nvSpPr>
          <p:spPr>
            <a:xfrm>
              <a:off x="65132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"/>
            <p:cNvSpPr/>
            <p:nvPr/>
          </p:nvSpPr>
          <p:spPr>
            <a:xfrm>
              <a:off x="59300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"/>
            <p:cNvSpPr/>
            <p:nvPr/>
          </p:nvSpPr>
          <p:spPr>
            <a:xfrm>
              <a:off x="5953325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"/>
            <p:cNvSpPr/>
            <p:nvPr/>
          </p:nvSpPr>
          <p:spPr>
            <a:xfrm>
              <a:off x="59766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"/>
            <p:cNvSpPr/>
            <p:nvPr/>
          </p:nvSpPr>
          <p:spPr>
            <a:xfrm>
              <a:off x="5999975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"/>
            <p:cNvSpPr/>
            <p:nvPr/>
          </p:nvSpPr>
          <p:spPr>
            <a:xfrm>
              <a:off x="60233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"/>
            <p:cNvSpPr/>
            <p:nvPr/>
          </p:nvSpPr>
          <p:spPr>
            <a:xfrm>
              <a:off x="60466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"/>
            <p:cNvSpPr/>
            <p:nvPr/>
          </p:nvSpPr>
          <p:spPr>
            <a:xfrm>
              <a:off x="6067350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"/>
            <p:cNvSpPr/>
            <p:nvPr/>
          </p:nvSpPr>
          <p:spPr>
            <a:xfrm>
              <a:off x="60933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"/>
            <p:cNvSpPr/>
            <p:nvPr/>
          </p:nvSpPr>
          <p:spPr>
            <a:xfrm>
              <a:off x="61166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"/>
            <p:cNvSpPr/>
            <p:nvPr/>
          </p:nvSpPr>
          <p:spPr>
            <a:xfrm>
              <a:off x="61399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"/>
            <p:cNvSpPr/>
            <p:nvPr/>
          </p:nvSpPr>
          <p:spPr>
            <a:xfrm>
              <a:off x="6160650" y="409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"/>
            <p:cNvSpPr/>
            <p:nvPr/>
          </p:nvSpPr>
          <p:spPr>
            <a:xfrm>
              <a:off x="61866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"/>
            <p:cNvSpPr/>
            <p:nvPr/>
          </p:nvSpPr>
          <p:spPr>
            <a:xfrm>
              <a:off x="62099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"/>
            <p:cNvSpPr/>
            <p:nvPr/>
          </p:nvSpPr>
          <p:spPr>
            <a:xfrm>
              <a:off x="62332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"/>
            <p:cNvSpPr/>
            <p:nvPr/>
          </p:nvSpPr>
          <p:spPr>
            <a:xfrm>
              <a:off x="62566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"/>
            <p:cNvSpPr/>
            <p:nvPr/>
          </p:nvSpPr>
          <p:spPr>
            <a:xfrm>
              <a:off x="62799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"/>
            <p:cNvSpPr/>
            <p:nvPr/>
          </p:nvSpPr>
          <p:spPr>
            <a:xfrm>
              <a:off x="63032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"/>
            <p:cNvSpPr/>
            <p:nvPr/>
          </p:nvSpPr>
          <p:spPr>
            <a:xfrm>
              <a:off x="6323950" y="409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"/>
            <p:cNvSpPr/>
            <p:nvPr/>
          </p:nvSpPr>
          <p:spPr>
            <a:xfrm>
              <a:off x="63499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"/>
            <p:cNvSpPr/>
            <p:nvPr/>
          </p:nvSpPr>
          <p:spPr>
            <a:xfrm>
              <a:off x="63732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"/>
            <p:cNvSpPr/>
            <p:nvPr/>
          </p:nvSpPr>
          <p:spPr>
            <a:xfrm>
              <a:off x="639660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"/>
            <p:cNvSpPr/>
            <p:nvPr/>
          </p:nvSpPr>
          <p:spPr>
            <a:xfrm>
              <a:off x="64199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"/>
            <p:cNvSpPr/>
            <p:nvPr/>
          </p:nvSpPr>
          <p:spPr>
            <a:xfrm>
              <a:off x="64432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"/>
            <p:cNvSpPr/>
            <p:nvPr/>
          </p:nvSpPr>
          <p:spPr>
            <a:xfrm>
              <a:off x="64665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"/>
            <p:cNvSpPr/>
            <p:nvPr/>
          </p:nvSpPr>
          <p:spPr>
            <a:xfrm>
              <a:off x="6487275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"/>
            <p:cNvSpPr/>
            <p:nvPr/>
          </p:nvSpPr>
          <p:spPr>
            <a:xfrm>
              <a:off x="65132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"/>
            <p:cNvSpPr/>
            <p:nvPr/>
          </p:nvSpPr>
          <p:spPr>
            <a:xfrm>
              <a:off x="59300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"/>
            <p:cNvSpPr/>
            <p:nvPr/>
          </p:nvSpPr>
          <p:spPr>
            <a:xfrm>
              <a:off x="5953325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"/>
            <p:cNvSpPr/>
            <p:nvPr/>
          </p:nvSpPr>
          <p:spPr>
            <a:xfrm>
              <a:off x="59766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"/>
            <p:cNvSpPr/>
            <p:nvPr/>
          </p:nvSpPr>
          <p:spPr>
            <a:xfrm>
              <a:off x="5999975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"/>
            <p:cNvSpPr/>
            <p:nvPr/>
          </p:nvSpPr>
          <p:spPr>
            <a:xfrm>
              <a:off x="60233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"/>
            <p:cNvSpPr/>
            <p:nvPr/>
          </p:nvSpPr>
          <p:spPr>
            <a:xfrm>
              <a:off x="60466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"/>
            <p:cNvSpPr/>
            <p:nvPr/>
          </p:nvSpPr>
          <p:spPr>
            <a:xfrm>
              <a:off x="6067350" y="407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"/>
            <p:cNvSpPr/>
            <p:nvPr/>
          </p:nvSpPr>
          <p:spPr>
            <a:xfrm>
              <a:off x="60933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"/>
            <p:cNvSpPr/>
            <p:nvPr/>
          </p:nvSpPr>
          <p:spPr>
            <a:xfrm>
              <a:off x="61166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"/>
            <p:cNvSpPr/>
            <p:nvPr/>
          </p:nvSpPr>
          <p:spPr>
            <a:xfrm>
              <a:off x="61399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"/>
            <p:cNvSpPr/>
            <p:nvPr/>
          </p:nvSpPr>
          <p:spPr>
            <a:xfrm>
              <a:off x="6160650" y="407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"/>
            <p:cNvSpPr/>
            <p:nvPr/>
          </p:nvSpPr>
          <p:spPr>
            <a:xfrm>
              <a:off x="61866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"/>
            <p:cNvSpPr/>
            <p:nvPr/>
          </p:nvSpPr>
          <p:spPr>
            <a:xfrm>
              <a:off x="62099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"/>
            <p:cNvSpPr/>
            <p:nvPr/>
          </p:nvSpPr>
          <p:spPr>
            <a:xfrm>
              <a:off x="62332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"/>
            <p:cNvSpPr/>
            <p:nvPr/>
          </p:nvSpPr>
          <p:spPr>
            <a:xfrm>
              <a:off x="62566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"/>
            <p:cNvSpPr/>
            <p:nvPr/>
          </p:nvSpPr>
          <p:spPr>
            <a:xfrm>
              <a:off x="62799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"/>
            <p:cNvSpPr/>
            <p:nvPr/>
          </p:nvSpPr>
          <p:spPr>
            <a:xfrm>
              <a:off x="63032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"/>
            <p:cNvSpPr/>
            <p:nvPr/>
          </p:nvSpPr>
          <p:spPr>
            <a:xfrm>
              <a:off x="6323950" y="40715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"/>
            <p:cNvSpPr/>
            <p:nvPr/>
          </p:nvSpPr>
          <p:spPr>
            <a:xfrm>
              <a:off x="63499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"/>
            <p:cNvSpPr/>
            <p:nvPr/>
          </p:nvSpPr>
          <p:spPr>
            <a:xfrm>
              <a:off x="63732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"/>
            <p:cNvSpPr/>
            <p:nvPr/>
          </p:nvSpPr>
          <p:spPr>
            <a:xfrm>
              <a:off x="639660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"/>
            <p:cNvSpPr/>
            <p:nvPr/>
          </p:nvSpPr>
          <p:spPr>
            <a:xfrm>
              <a:off x="64199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"/>
            <p:cNvSpPr/>
            <p:nvPr/>
          </p:nvSpPr>
          <p:spPr>
            <a:xfrm>
              <a:off x="64432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"/>
            <p:cNvSpPr/>
            <p:nvPr/>
          </p:nvSpPr>
          <p:spPr>
            <a:xfrm>
              <a:off x="64665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"/>
            <p:cNvSpPr/>
            <p:nvPr/>
          </p:nvSpPr>
          <p:spPr>
            <a:xfrm>
              <a:off x="6487275" y="407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"/>
            <p:cNvSpPr/>
            <p:nvPr/>
          </p:nvSpPr>
          <p:spPr>
            <a:xfrm>
              <a:off x="65132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"/>
            <p:cNvSpPr/>
            <p:nvPr/>
          </p:nvSpPr>
          <p:spPr>
            <a:xfrm>
              <a:off x="59300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"/>
            <p:cNvSpPr/>
            <p:nvPr/>
          </p:nvSpPr>
          <p:spPr>
            <a:xfrm>
              <a:off x="5953325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"/>
            <p:cNvSpPr/>
            <p:nvPr/>
          </p:nvSpPr>
          <p:spPr>
            <a:xfrm>
              <a:off x="59766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"/>
            <p:cNvSpPr/>
            <p:nvPr/>
          </p:nvSpPr>
          <p:spPr>
            <a:xfrm>
              <a:off x="5999975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"/>
            <p:cNvSpPr/>
            <p:nvPr/>
          </p:nvSpPr>
          <p:spPr>
            <a:xfrm>
              <a:off x="60233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"/>
            <p:cNvSpPr/>
            <p:nvPr/>
          </p:nvSpPr>
          <p:spPr>
            <a:xfrm>
              <a:off x="60466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"/>
            <p:cNvSpPr/>
            <p:nvPr/>
          </p:nvSpPr>
          <p:spPr>
            <a:xfrm>
              <a:off x="6067350" y="40515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"/>
            <p:cNvSpPr/>
            <p:nvPr/>
          </p:nvSpPr>
          <p:spPr>
            <a:xfrm>
              <a:off x="60933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"/>
            <p:cNvSpPr/>
            <p:nvPr/>
          </p:nvSpPr>
          <p:spPr>
            <a:xfrm>
              <a:off x="61166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"/>
            <p:cNvSpPr/>
            <p:nvPr/>
          </p:nvSpPr>
          <p:spPr>
            <a:xfrm>
              <a:off x="61399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"/>
            <p:cNvSpPr/>
            <p:nvPr/>
          </p:nvSpPr>
          <p:spPr>
            <a:xfrm>
              <a:off x="6160650" y="40515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"/>
            <p:cNvSpPr/>
            <p:nvPr/>
          </p:nvSpPr>
          <p:spPr>
            <a:xfrm>
              <a:off x="61866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"/>
            <p:cNvSpPr/>
            <p:nvPr/>
          </p:nvSpPr>
          <p:spPr>
            <a:xfrm>
              <a:off x="62099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"/>
            <p:cNvSpPr/>
            <p:nvPr/>
          </p:nvSpPr>
          <p:spPr>
            <a:xfrm>
              <a:off x="62332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"/>
            <p:cNvSpPr/>
            <p:nvPr/>
          </p:nvSpPr>
          <p:spPr>
            <a:xfrm>
              <a:off x="62566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"/>
            <p:cNvSpPr/>
            <p:nvPr/>
          </p:nvSpPr>
          <p:spPr>
            <a:xfrm>
              <a:off x="62799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"/>
            <p:cNvSpPr/>
            <p:nvPr/>
          </p:nvSpPr>
          <p:spPr>
            <a:xfrm>
              <a:off x="63032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"/>
            <p:cNvSpPr/>
            <p:nvPr/>
          </p:nvSpPr>
          <p:spPr>
            <a:xfrm>
              <a:off x="6323950" y="40515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"/>
            <p:cNvSpPr/>
            <p:nvPr/>
          </p:nvSpPr>
          <p:spPr>
            <a:xfrm>
              <a:off x="63499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"/>
            <p:cNvSpPr/>
            <p:nvPr/>
          </p:nvSpPr>
          <p:spPr>
            <a:xfrm>
              <a:off x="63732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"/>
            <p:cNvSpPr/>
            <p:nvPr/>
          </p:nvSpPr>
          <p:spPr>
            <a:xfrm>
              <a:off x="639660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"/>
            <p:cNvSpPr/>
            <p:nvPr/>
          </p:nvSpPr>
          <p:spPr>
            <a:xfrm>
              <a:off x="64199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"/>
            <p:cNvSpPr/>
            <p:nvPr/>
          </p:nvSpPr>
          <p:spPr>
            <a:xfrm>
              <a:off x="64432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"/>
            <p:cNvSpPr/>
            <p:nvPr/>
          </p:nvSpPr>
          <p:spPr>
            <a:xfrm>
              <a:off x="64665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"/>
            <p:cNvSpPr/>
            <p:nvPr/>
          </p:nvSpPr>
          <p:spPr>
            <a:xfrm>
              <a:off x="6487275" y="40515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6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"/>
            <p:cNvSpPr/>
            <p:nvPr/>
          </p:nvSpPr>
          <p:spPr>
            <a:xfrm>
              <a:off x="65132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"/>
            <p:cNvSpPr/>
            <p:nvPr/>
          </p:nvSpPr>
          <p:spPr>
            <a:xfrm>
              <a:off x="5953325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"/>
            <p:cNvSpPr/>
            <p:nvPr/>
          </p:nvSpPr>
          <p:spPr>
            <a:xfrm>
              <a:off x="59766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"/>
            <p:cNvSpPr/>
            <p:nvPr/>
          </p:nvSpPr>
          <p:spPr>
            <a:xfrm>
              <a:off x="59300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"/>
            <p:cNvSpPr/>
            <p:nvPr/>
          </p:nvSpPr>
          <p:spPr>
            <a:xfrm>
              <a:off x="5999975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"/>
            <p:cNvSpPr/>
            <p:nvPr/>
          </p:nvSpPr>
          <p:spPr>
            <a:xfrm>
              <a:off x="60233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"/>
            <p:cNvSpPr/>
            <p:nvPr/>
          </p:nvSpPr>
          <p:spPr>
            <a:xfrm>
              <a:off x="60466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"/>
            <p:cNvSpPr/>
            <p:nvPr/>
          </p:nvSpPr>
          <p:spPr>
            <a:xfrm>
              <a:off x="6067350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"/>
            <p:cNvSpPr/>
            <p:nvPr/>
          </p:nvSpPr>
          <p:spPr>
            <a:xfrm>
              <a:off x="60933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"/>
            <p:cNvSpPr/>
            <p:nvPr/>
          </p:nvSpPr>
          <p:spPr>
            <a:xfrm>
              <a:off x="61166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"/>
            <p:cNvSpPr/>
            <p:nvPr/>
          </p:nvSpPr>
          <p:spPr>
            <a:xfrm>
              <a:off x="61399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"/>
            <p:cNvSpPr/>
            <p:nvPr/>
          </p:nvSpPr>
          <p:spPr>
            <a:xfrm>
              <a:off x="6160650" y="403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"/>
            <p:cNvSpPr/>
            <p:nvPr/>
          </p:nvSpPr>
          <p:spPr>
            <a:xfrm>
              <a:off x="61866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"/>
            <p:cNvSpPr/>
            <p:nvPr/>
          </p:nvSpPr>
          <p:spPr>
            <a:xfrm>
              <a:off x="62099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"/>
            <p:cNvSpPr/>
            <p:nvPr/>
          </p:nvSpPr>
          <p:spPr>
            <a:xfrm>
              <a:off x="62332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"/>
            <p:cNvSpPr/>
            <p:nvPr/>
          </p:nvSpPr>
          <p:spPr>
            <a:xfrm>
              <a:off x="62566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"/>
            <p:cNvSpPr/>
            <p:nvPr/>
          </p:nvSpPr>
          <p:spPr>
            <a:xfrm>
              <a:off x="62799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"/>
            <p:cNvSpPr/>
            <p:nvPr/>
          </p:nvSpPr>
          <p:spPr>
            <a:xfrm>
              <a:off x="63032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"/>
            <p:cNvSpPr/>
            <p:nvPr/>
          </p:nvSpPr>
          <p:spPr>
            <a:xfrm>
              <a:off x="6323950" y="403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"/>
            <p:cNvSpPr/>
            <p:nvPr/>
          </p:nvSpPr>
          <p:spPr>
            <a:xfrm>
              <a:off x="63499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"/>
            <p:cNvSpPr/>
            <p:nvPr/>
          </p:nvSpPr>
          <p:spPr>
            <a:xfrm>
              <a:off x="63732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"/>
            <p:cNvSpPr/>
            <p:nvPr/>
          </p:nvSpPr>
          <p:spPr>
            <a:xfrm>
              <a:off x="639660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"/>
            <p:cNvSpPr/>
            <p:nvPr/>
          </p:nvSpPr>
          <p:spPr>
            <a:xfrm>
              <a:off x="64199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"/>
            <p:cNvSpPr/>
            <p:nvPr/>
          </p:nvSpPr>
          <p:spPr>
            <a:xfrm>
              <a:off x="64432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"/>
            <p:cNvSpPr/>
            <p:nvPr/>
          </p:nvSpPr>
          <p:spPr>
            <a:xfrm>
              <a:off x="64665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"/>
            <p:cNvSpPr/>
            <p:nvPr/>
          </p:nvSpPr>
          <p:spPr>
            <a:xfrm>
              <a:off x="6487275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"/>
            <p:cNvSpPr/>
            <p:nvPr/>
          </p:nvSpPr>
          <p:spPr>
            <a:xfrm>
              <a:off x="65132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"/>
            <p:cNvSpPr/>
            <p:nvPr/>
          </p:nvSpPr>
          <p:spPr>
            <a:xfrm>
              <a:off x="5953325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"/>
            <p:cNvSpPr/>
            <p:nvPr/>
          </p:nvSpPr>
          <p:spPr>
            <a:xfrm>
              <a:off x="59766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"/>
            <p:cNvSpPr/>
            <p:nvPr/>
          </p:nvSpPr>
          <p:spPr>
            <a:xfrm>
              <a:off x="5999975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"/>
            <p:cNvSpPr/>
            <p:nvPr/>
          </p:nvSpPr>
          <p:spPr>
            <a:xfrm>
              <a:off x="60233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"/>
            <p:cNvSpPr/>
            <p:nvPr/>
          </p:nvSpPr>
          <p:spPr>
            <a:xfrm>
              <a:off x="60466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"/>
            <p:cNvSpPr/>
            <p:nvPr/>
          </p:nvSpPr>
          <p:spPr>
            <a:xfrm>
              <a:off x="6067350" y="401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"/>
            <p:cNvSpPr/>
            <p:nvPr/>
          </p:nvSpPr>
          <p:spPr>
            <a:xfrm>
              <a:off x="60933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"/>
            <p:cNvSpPr/>
            <p:nvPr/>
          </p:nvSpPr>
          <p:spPr>
            <a:xfrm>
              <a:off x="61166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"/>
            <p:cNvSpPr/>
            <p:nvPr/>
          </p:nvSpPr>
          <p:spPr>
            <a:xfrm>
              <a:off x="61399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"/>
            <p:cNvSpPr/>
            <p:nvPr/>
          </p:nvSpPr>
          <p:spPr>
            <a:xfrm>
              <a:off x="6160650" y="401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"/>
            <p:cNvSpPr/>
            <p:nvPr/>
          </p:nvSpPr>
          <p:spPr>
            <a:xfrm>
              <a:off x="61866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"/>
            <p:cNvSpPr/>
            <p:nvPr/>
          </p:nvSpPr>
          <p:spPr>
            <a:xfrm>
              <a:off x="62099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"/>
            <p:cNvSpPr/>
            <p:nvPr/>
          </p:nvSpPr>
          <p:spPr>
            <a:xfrm>
              <a:off x="62332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"/>
            <p:cNvSpPr/>
            <p:nvPr/>
          </p:nvSpPr>
          <p:spPr>
            <a:xfrm>
              <a:off x="62566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"/>
            <p:cNvSpPr/>
            <p:nvPr/>
          </p:nvSpPr>
          <p:spPr>
            <a:xfrm>
              <a:off x="62799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"/>
            <p:cNvSpPr/>
            <p:nvPr/>
          </p:nvSpPr>
          <p:spPr>
            <a:xfrm>
              <a:off x="63032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"/>
            <p:cNvSpPr/>
            <p:nvPr/>
          </p:nvSpPr>
          <p:spPr>
            <a:xfrm>
              <a:off x="6323950" y="401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"/>
            <p:cNvSpPr/>
            <p:nvPr/>
          </p:nvSpPr>
          <p:spPr>
            <a:xfrm>
              <a:off x="63499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"/>
            <p:cNvSpPr/>
            <p:nvPr/>
          </p:nvSpPr>
          <p:spPr>
            <a:xfrm>
              <a:off x="63732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"/>
            <p:cNvSpPr/>
            <p:nvPr/>
          </p:nvSpPr>
          <p:spPr>
            <a:xfrm>
              <a:off x="639660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"/>
            <p:cNvSpPr/>
            <p:nvPr/>
          </p:nvSpPr>
          <p:spPr>
            <a:xfrm>
              <a:off x="64199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"/>
            <p:cNvSpPr/>
            <p:nvPr/>
          </p:nvSpPr>
          <p:spPr>
            <a:xfrm>
              <a:off x="64432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"/>
            <p:cNvSpPr/>
            <p:nvPr/>
          </p:nvSpPr>
          <p:spPr>
            <a:xfrm>
              <a:off x="64665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"/>
            <p:cNvSpPr/>
            <p:nvPr/>
          </p:nvSpPr>
          <p:spPr>
            <a:xfrm>
              <a:off x="6487275" y="401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7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"/>
            <p:cNvSpPr/>
            <p:nvPr/>
          </p:nvSpPr>
          <p:spPr>
            <a:xfrm>
              <a:off x="65132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"/>
            <p:cNvSpPr/>
            <p:nvPr/>
          </p:nvSpPr>
          <p:spPr>
            <a:xfrm>
              <a:off x="5953325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"/>
            <p:cNvSpPr/>
            <p:nvPr/>
          </p:nvSpPr>
          <p:spPr>
            <a:xfrm>
              <a:off x="59766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"/>
            <p:cNvSpPr/>
            <p:nvPr/>
          </p:nvSpPr>
          <p:spPr>
            <a:xfrm>
              <a:off x="5999975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"/>
            <p:cNvSpPr/>
            <p:nvPr/>
          </p:nvSpPr>
          <p:spPr>
            <a:xfrm>
              <a:off x="60233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"/>
            <p:cNvSpPr/>
            <p:nvPr/>
          </p:nvSpPr>
          <p:spPr>
            <a:xfrm>
              <a:off x="60466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"/>
            <p:cNvSpPr/>
            <p:nvPr/>
          </p:nvSpPr>
          <p:spPr>
            <a:xfrm>
              <a:off x="6067350" y="39915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"/>
            <p:cNvSpPr/>
            <p:nvPr/>
          </p:nvSpPr>
          <p:spPr>
            <a:xfrm>
              <a:off x="60933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"/>
            <p:cNvSpPr/>
            <p:nvPr/>
          </p:nvSpPr>
          <p:spPr>
            <a:xfrm>
              <a:off x="61166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"/>
            <p:cNvSpPr/>
            <p:nvPr/>
          </p:nvSpPr>
          <p:spPr>
            <a:xfrm>
              <a:off x="61399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"/>
            <p:cNvSpPr/>
            <p:nvPr/>
          </p:nvSpPr>
          <p:spPr>
            <a:xfrm>
              <a:off x="6160650" y="39915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"/>
            <p:cNvSpPr/>
            <p:nvPr/>
          </p:nvSpPr>
          <p:spPr>
            <a:xfrm>
              <a:off x="61866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"/>
            <p:cNvSpPr/>
            <p:nvPr/>
          </p:nvSpPr>
          <p:spPr>
            <a:xfrm>
              <a:off x="62099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"/>
            <p:cNvSpPr/>
            <p:nvPr/>
          </p:nvSpPr>
          <p:spPr>
            <a:xfrm>
              <a:off x="62332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"/>
            <p:cNvSpPr/>
            <p:nvPr/>
          </p:nvSpPr>
          <p:spPr>
            <a:xfrm>
              <a:off x="62566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"/>
            <p:cNvSpPr/>
            <p:nvPr/>
          </p:nvSpPr>
          <p:spPr>
            <a:xfrm>
              <a:off x="62799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"/>
            <p:cNvSpPr/>
            <p:nvPr/>
          </p:nvSpPr>
          <p:spPr>
            <a:xfrm>
              <a:off x="63032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"/>
            <p:cNvSpPr/>
            <p:nvPr/>
          </p:nvSpPr>
          <p:spPr>
            <a:xfrm>
              <a:off x="6323950" y="39915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"/>
            <p:cNvSpPr/>
            <p:nvPr/>
          </p:nvSpPr>
          <p:spPr>
            <a:xfrm>
              <a:off x="63499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"/>
            <p:cNvSpPr/>
            <p:nvPr/>
          </p:nvSpPr>
          <p:spPr>
            <a:xfrm>
              <a:off x="63732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"/>
            <p:cNvSpPr/>
            <p:nvPr/>
          </p:nvSpPr>
          <p:spPr>
            <a:xfrm>
              <a:off x="639660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"/>
            <p:cNvSpPr/>
            <p:nvPr/>
          </p:nvSpPr>
          <p:spPr>
            <a:xfrm>
              <a:off x="64199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"/>
            <p:cNvSpPr/>
            <p:nvPr/>
          </p:nvSpPr>
          <p:spPr>
            <a:xfrm>
              <a:off x="64432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"/>
            <p:cNvSpPr/>
            <p:nvPr/>
          </p:nvSpPr>
          <p:spPr>
            <a:xfrm>
              <a:off x="64665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"/>
            <p:cNvSpPr/>
            <p:nvPr/>
          </p:nvSpPr>
          <p:spPr>
            <a:xfrm>
              <a:off x="6487275" y="39915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"/>
            <p:cNvSpPr/>
            <p:nvPr/>
          </p:nvSpPr>
          <p:spPr>
            <a:xfrm>
              <a:off x="65132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"/>
            <p:cNvSpPr/>
            <p:nvPr/>
          </p:nvSpPr>
          <p:spPr>
            <a:xfrm>
              <a:off x="5953325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"/>
            <p:cNvSpPr/>
            <p:nvPr/>
          </p:nvSpPr>
          <p:spPr>
            <a:xfrm>
              <a:off x="59766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"/>
            <p:cNvSpPr/>
            <p:nvPr/>
          </p:nvSpPr>
          <p:spPr>
            <a:xfrm>
              <a:off x="5999975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"/>
            <p:cNvSpPr/>
            <p:nvPr/>
          </p:nvSpPr>
          <p:spPr>
            <a:xfrm>
              <a:off x="60233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"/>
            <p:cNvSpPr/>
            <p:nvPr/>
          </p:nvSpPr>
          <p:spPr>
            <a:xfrm>
              <a:off x="60466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"/>
            <p:cNvSpPr/>
            <p:nvPr/>
          </p:nvSpPr>
          <p:spPr>
            <a:xfrm>
              <a:off x="6067350" y="39714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"/>
            <p:cNvSpPr/>
            <p:nvPr/>
          </p:nvSpPr>
          <p:spPr>
            <a:xfrm>
              <a:off x="60933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"/>
            <p:cNvSpPr/>
            <p:nvPr/>
          </p:nvSpPr>
          <p:spPr>
            <a:xfrm>
              <a:off x="61166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"/>
            <p:cNvSpPr/>
            <p:nvPr/>
          </p:nvSpPr>
          <p:spPr>
            <a:xfrm>
              <a:off x="61399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"/>
            <p:cNvSpPr/>
            <p:nvPr/>
          </p:nvSpPr>
          <p:spPr>
            <a:xfrm>
              <a:off x="6160650" y="39714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"/>
            <p:cNvSpPr/>
            <p:nvPr/>
          </p:nvSpPr>
          <p:spPr>
            <a:xfrm>
              <a:off x="61866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"/>
            <p:cNvSpPr/>
            <p:nvPr/>
          </p:nvSpPr>
          <p:spPr>
            <a:xfrm>
              <a:off x="62099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"/>
            <p:cNvSpPr/>
            <p:nvPr/>
          </p:nvSpPr>
          <p:spPr>
            <a:xfrm>
              <a:off x="62332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"/>
            <p:cNvSpPr/>
            <p:nvPr/>
          </p:nvSpPr>
          <p:spPr>
            <a:xfrm>
              <a:off x="62566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"/>
            <p:cNvSpPr/>
            <p:nvPr/>
          </p:nvSpPr>
          <p:spPr>
            <a:xfrm>
              <a:off x="62799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"/>
            <p:cNvSpPr/>
            <p:nvPr/>
          </p:nvSpPr>
          <p:spPr>
            <a:xfrm>
              <a:off x="63032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"/>
            <p:cNvSpPr/>
            <p:nvPr/>
          </p:nvSpPr>
          <p:spPr>
            <a:xfrm>
              <a:off x="6323950" y="39714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"/>
            <p:cNvSpPr/>
            <p:nvPr/>
          </p:nvSpPr>
          <p:spPr>
            <a:xfrm>
              <a:off x="63499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"/>
            <p:cNvSpPr/>
            <p:nvPr/>
          </p:nvSpPr>
          <p:spPr>
            <a:xfrm>
              <a:off x="63732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"/>
            <p:cNvSpPr/>
            <p:nvPr/>
          </p:nvSpPr>
          <p:spPr>
            <a:xfrm>
              <a:off x="639660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"/>
            <p:cNvSpPr/>
            <p:nvPr/>
          </p:nvSpPr>
          <p:spPr>
            <a:xfrm>
              <a:off x="64199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"/>
            <p:cNvSpPr/>
            <p:nvPr/>
          </p:nvSpPr>
          <p:spPr>
            <a:xfrm>
              <a:off x="64432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"/>
            <p:cNvSpPr/>
            <p:nvPr/>
          </p:nvSpPr>
          <p:spPr>
            <a:xfrm>
              <a:off x="64665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"/>
            <p:cNvSpPr/>
            <p:nvPr/>
          </p:nvSpPr>
          <p:spPr>
            <a:xfrm>
              <a:off x="6487275" y="39714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"/>
            <p:cNvSpPr/>
            <p:nvPr/>
          </p:nvSpPr>
          <p:spPr>
            <a:xfrm>
              <a:off x="65132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"/>
            <p:cNvSpPr/>
            <p:nvPr/>
          </p:nvSpPr>
          <p:spPr>
            <a:xfrm>
              <a:off x="59766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"/>
            <p:cNvSpPr/>
            <p:nvPr/>
          </p:nvSpPr>
          <p:spPr>
            <a:xfrm>
              <a:off x="5999975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"/>
            <p:cNvSpPr/>
            <p:nvPr/>
          </p:nvSpPr>
          <p:spPr>
            <a:xfrm>
              <a:off x="60233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"/>
            <p:cNvSpPr/>
            <p:nvPr/>
          </p:nvSpPr>
          <p:spPr>
            <a:xfrm>
              <a:off x="60466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"/>
            <p:cNvSpPr/>
            <p:nvPr/>
          </p:nvSpPr>
          <p:spPr>
            <a:xfrm>
              <a:off x="6067350" y="395150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"/>
            <p:cNvSpPr/>
            <p:nvPr/>
          </p:nvSpPr>
          <p:spPr>
            <a:xfrm>
              <a:off x="60933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"/>
            <p:cNvSpPr/>
            <p:nvPr/>
          </p:nvSpPr>
          <p:spPr>
            <a:xfrm>
              <a:off x="61166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"/>
            <p:cNvSpPr/>
            <p:nvPr/>
          </p:nvSpPr>
          <p:spPr>
            <a:xfrm>
              <a:off x="61399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"/>
            <p:cNvSpPr/>
            <p:nvPr/>
          </p:nvSpPr>
          <p:spPr>
            <a:xfrm>
              <a:off x="6160650" y="39515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"/>
            <p:cNvSpPr/>
            <p:nvPr/>
          </p:nvSpPr>
          <p:spPr>
            <a:xfrm>
              <a:off x="61866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"/>
            <p:cNvSpPr/>
            <p:nvPr/>
          </p:nvSpPr>
          <p:spPr>
            <a:xfrm>
              <a:off x="62099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"/>
            <p:cNvSpPr/>
            <p:nvPr/>
          </p:nvSpPr>
          <p:spPr>
            <a:xfrm>
              <a:off x="62332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"/>
            <p:cNvSpPr/>
            <p:nvPr/>
          </p:nvSpPr>
          <p:spPr>
            <a:xfrm>
              <a:off x="62566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"/>
            <p:cNvSpPr/>
            <p:nvPr/>
          </p:nvSpPr>
          <p:spPr>
            <a:xfrm>
              <a:off x="62799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"/>
            <p:cNvSpPr/>
            <p:nvPr/>
          </p:nvSpPr>
          <p:spPr>
            <a:xfrm>
              <a:off x="63032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"/>
            <p:cNvSpPr/>
            <p:nvPr/>
          </p:nvSpPr>
          <p:spPr>
            <a:xfrm>
              <a:off x="6323950" y="39515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22" y="0"/>
                  </a:moveTo>
                  <a:cubicBezTo>
                    <a:pt x="421" y="0"/>
                    <a:pt x="420" y="0"/>
                    <a:pt x="419" y="0"/>
                  </a:cubicBezTo>
                  <a:cubicBezTo>
                    <a:pt x="418" y="0"/>
                    <a:pt x="418" y="0"/>
                    <a:pt x="417" y="0"/>
                  </a:cubicBezTo>
                  <a:cubicBezTo>
                    <a:pt x="139" y="0"/>
                    <a:pt x="1" y="336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1"/>
                    <a:pt x="593" y="0"/>
                    <a:pt x="42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"/>
            <p:cNvSpPr/>
            <p:nvPr/>
          </p:nvSpPr>
          <p:spPr>
            <a:xfrm>
              <a:off x="63499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"/>
            <p:cNvSpPr/>
            <p:nvPr/>
          </p:nvSpPr>
          <p:spPr>
            <a:xfrm>
              <a:off x="63732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"/>
            <p:cNvSpPr/>
            <p:nvPr/>
          </p:nvSpPr>
          <p:spPr>
            <a:xfrm>
              <a:off x="639660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"/>
            <p:cNvSpPr/>
            <p:nvPr/>
          </p:nvSpPr>
          <p:spPr>
            <a:xfrm>
              <a:off x="64199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"/>
            <p:cNvSpPr/>
            <p:nvPr/>
          </p:nvSpPr>
          <p:spPr>
            <a:xfrm>
              <a:off x="64432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"/>
            <p:cNvSpPr/>
            <p:nvPr/>
          </p:nvSpPr>
          <p:spPr>
            <a:xfrm>
              <a:off x="64665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"/>
            <p:cNvSpPr/>
            <p:nvPr/>
          </p:nvSpPr>
          <p:spPr>
            <a:xfrm>
              <a:off x="6487275" y="395150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5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"/>
            <p:cNvSpPr/>
            <p:nvPr/>
          </p:nvSpPr>
          <p:spPr>
            <a:xfrm>
              <a:off x="65132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"/>
            <p:cNvSpPr/>
            <p:nvPr/>
          </p:nvSpPr>
          <p:spPr>
            <a:xfrm>
              <a:off x="59766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"/>
            <p:cNvSpPr/>
            <p:nvPr/>
          </p:nvSpPr>
          <p:spPr>
            <a:xfrm>
              <a:off x="5999975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1"/>
                    <a:pt x="1" y="313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"/>
            <p:cNvSpPr/>
            <p:nvPr/>
          </p:nvSpPr>
          <p:spPr>
            <a:xfrm>
              <a:off x="60233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"/>
            <p:cNvSpPr/>
            <p:nvPr/>
          </p:nvSpPr>
          <p:spPr>
            <a:xfrm>
              <a:off x="60466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1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"/>
            <p:cNvSpPr/>
            <p:nvPr/>
          </p:nvSpPr>
          <p:spPr>
            <a:xfrm>
              <a:off x="6067350" y="393145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1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"/>
            <p:cNvSpPr/>
            <p:nvPr/>
          </p:nvSpPr>
          <p:spPr>
            <a:xfrm>
              <a:off x="60933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"/>
            <p:cNvSpPr/>
            <p:nvPr/>
          </p:nvSpPr>
          <p:spPr>
            <a:xfrm>
              <a:off x="61166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"/>
            <p:cNvSpPr/>
            <p:nvPr/>
          </p:nvSpPr>
          <p:spPr>
            <a:xfrm>
              <a:off x="61399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"/>
            <p:cNvSpPr/>
            <p:nvPr/>
          </p:nvSpPr>
          <p:spPr>
            <a:xfrm>
              <a:off x="6160650" y="393145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1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"/>
            <p:cNvSpPr/>
            <p:nvPr/>
          </p:nvSpPr>
          <p:spPr>
            <a:xfrm>
              <a:off x="61866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"/>
            <p:cNvSpPr/>
            <p:nvPr/>
          </p:nvSpPr>
          <p:spPr>
            <a:xfrm>
              <a:off x="62099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"/>
            <p:cNvSpPr/>
            <p:nvPr/>
          </p:nvSpPr>
          <p:spPr>
            <a:xfrm>
              <a:off x="62332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1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"/>
            <p:cNvSpPr/>
            <p:nvPr/>
          </p:nvSpPr>
          <p:spPr>
            <a:xfrm>
              <a:off x="62566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"/>
            <p:cNvSpPr/>
            <p:nvPr/>
          </p:nvSpPr>
          <p:spPr>
            <a:xfrm>
              <a:off x="62799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"/>
            <p:cNvSpPr/>
            <p:nvPr/>
          </p:nvSpPr>
          <p:spPr>
            <a:xfrm>
              <a:off x="63032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"/>
            <p:cNvSpPr/>
            <p:nvPr/>
          </p:nvSpPr>
          <p:spPr>
            <a:xfrm>
              <a:off x="6323950" y="393145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1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"/>
            <p:cNvSpPr/>
            <p:nvPr/>
          </p:nvSpPr>
          <p:spPr>
            <a:xfrm>
              <a:off x="63499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1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"/>
            <p:cNvSpPr/>
            <p:nvPr/>
          </p:nvSpPr>
          <p:spPr>
            <a:xfrm>
              <a:off x="63732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"/>
            <p:cNvSpPr/>
            <p:nvPr/>
          </p:nvSpPr>
          <p:spPr>
            <a:xfrm>
              <a:off x="639660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"/>
            <p:cNvSpPr/>
            <p:nvPr/>
          </p:nvSpPr>
          <p:spPr>
            <a:xfrm>
              <a:off x="64199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"/>
            <p:cNvSpPr/>
            <p:nvPr/>
          </p:nvSpPr>
          <p:spPr>
            <a:xfrm>
              <a:off x="64432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"/>
            <p:cNvSpPr/>
            <p:nvPr/>
          </p:nvSpPr>
          <p:spPr>
            <a:xfrm>
              <a:off x="64665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1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"/>
            <p:cNvSpPr/>
            <p:nvPr/>
          </p:nvSpPr>
          <p:spPr>
            <a:xfrm>
              <a:off x="6487275" y="393145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1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"/>
            <p:cNvSpPr/>
            <p:nvPr/>
          </p:nvSpPr>
          <p:spPr>
            <a:xfrm>
              <a:off x="65132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"/>
            <p:cNvSpPr/>
            <p:nvPr/>
          </p:nvSpPr>
          <p:spPr>
            <a:xfrm>
              <a:off x="5999975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"/>
            <p:cNvSpPr/>
            <p:nvPr/>
          </p:nvSpPr>
          <p:spPr>
            <a:xfrm>
              <a:off x="60233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"/>
            <p:cNvSpPr/>
            <p:nvPr/>
          </p:nvSpPr>
          <p:spPr>
            <a:xfrm>
              <a:off x="60466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"/>
            <p:cNvSpPr/>
            <p:nvPr/>
          </p:nvSpPr>
          <p:spPr>
            <a:xfrm>
              <a:off x="6067350" y="391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2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"/>
            <p:cNvSpPr/>
            <p:nvPr/>
          </p:nvSpPr>
          <p:spPr>
            <a:xfrm>
              <a:off x="60933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"/>
            <p:cNvSpPr/>
            <p:nvPr/>
          </p:nvSpPr>
          <p:spPr>
            <a:xfrm>
              <a:off x="61166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"/>
            <p:cNvSpPr/>
            <p:nvPr/>
          </p:nvSpPr>
          <p:spPr>
            <a:xfrm>
              <a:off x="61399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"/>
            <p:cNvSpPr/>
            <p:nvPr/>
          </p:nvSpPr>
          <p:spPr>
            <a:xfrm>
              <a:off x="6160650" y="391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2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"/>
            <p:cNvSpPr/>
            <p:nvPr/>
          </p:nvSpPr>
          <p:spPr>
            <a:xfrm>
              <a:off x="61866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"/>
            <p:cNvSpPr/>
            <p:nvPr/>
          </p:nvSpPr>
          <p:spPr>
            <a:xfrm>
              <a:off x="62099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"/>
            <p:cNvSpPr/>
            <p:nvPr/>
          </p:nvSpPr>
          <p:spPr>
            <a:xfrm>
              <a:off x="62332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"/>
            <p:cNvSpPr/>
            <p:nvPr/>
          </p:nvSpPr>
          <p:spPr>
            <a:xfrm>
              <a:off x="62566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"/>
            <p:cNvSpPr/>
            <p:nvPr/>
          </p:nvSpPr>
          <p:spPr>
            <a:xfrm>
              <a:off x="62799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"/>
            <p:cNvSpPr/>
            <p:nvPr/>
          </p:nvSpPr>
          <p:spPr>
            <a:xfrm>
              <a:off x="63032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"/>
            <p:cNvSpPr/>
            <p:nvPr/>
          </p:nvSpPr>
          <p:spPr>
            <a:xfrm>
              <a:off x="6323950" y="391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2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"/>
            <p:cNvSpPr/>
            <p:nvPr/>
          </p:nvSpPr>
          <p:spPr>
            <a:xfrm>
              <a:off x="63499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"/>
            <p:cNvSpPr/>
            <p:nvPr/>
          </p:nvSpPr>
          <p:spPr>
            <a:xfrm>
              <a:off x="63732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"/>
            <p:cNvSpPr/>
            <p:nvPr/>
          </p:nvSpPr>
          <p:spPr>
            <a:xfrm>
              <a:off x="639660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"/>
            <p:cNvSpPr/>
            <p:nvPr/>
          </p:nvSpPr>
          <p:spPr>
            <a:xfrm>
              <a:off x="64199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"/>
            <p:cNvSpPr/>
            <p:nvPr/>
          </p:nvSpPr>
          <p:spPr>
            <a:xfrm>
              <a:off x="644325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"/>
            <p:cNvSpPr/>
            <p:nvPr/>
          </p:nvSpPr>
          <p:spPr>
            <a:xfrm>
              <a:off x="64665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"/>
            <p:cNvSpPr/>
            <p:nvPr/>
          </p:nvSpPr>
          <p:spPr>
            <a:xfrm>
              <a:off x="6487275" y="391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7"/>
                    <a:pt x="415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2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"/>
            <p:cNvSpPr/>
            <p:nvPr/>
          </p:nvSpPr>
          <p:spPr>
            <a:xfrm>
              <a:off x="651325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"/>
            <p:cNvSpPr/>
            <p:nvPr/>
          </p:nvSpPr>
          <p:spPr>
            <a:xfrm>
              <a:off x="5999975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"/>
            <p:cNvSpPr/>
            <p:nvPr/>
          </p:nvSpPr>
          <p:spPr>
            <a:xfrm>
              <a:off x="60233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"/>
            <p:cNvSpPr/>
            <p:nvPr/>
          </p:nvSpPr>
          <p:spPr>
            <a:xfrm>
              <a:off x="60466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"/>
            <p:cNvSpPr/>
            <p:nvPr/>
          </p:nvSpPr>
          <p:spPr>
            <a:xfrm>
              <a:off x="6067350" y="389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"/>
            <p:cNvSpPr/>
            <p:nvPr/>
          </p:nvSpPr>
          <p:spPr>
            <a:xfrm>
              <a:off x="60933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"/>
            <p:cNvSpPr/>
            <p:nvPr/>
          </p:nvSpPr>
          <p:spPr>
            <a:xfrm>
              <a:off x="61166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"/>
            <p:cNvSpPr/>
            <p:nvPr/>
          </p:nvSpPr>
          <p:spPr>
            <a:xfrm>
              <a:off x="61399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"/>
            <p:cNvSpPr/>
            <p:nvPr/>
          </p:nvSpPr>
          <p:spPr>
            <a:xfrm>
              <a:off x="6160650" y="389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"/>
            <p:cNvSpPr/>
            <p:nvPr/>
          </p:nvSpPr>
          <p:spPr>
            <a:xfrm>
              <a:off x="61866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"/>
            <p:cNvSpPr/>
            <p:nvPr/>
          </p:nvSpPr>
          <p:spPr>
            <a:xfrm>
              <a:off x="62099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"/>
            <p:cNvSpPr/>
            <p:nvPr/>
          </p:nvSpPr>
          <p:spPr>
            <a:xfrm>
              <a:off x="62332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"/>
            <p:cNvSpPr/>
            <p:nvPr/>
          </p:nvSpPr>
          <p:spPr>
            <a:xfrm>
              <a:off x="62566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"/>
            <p:cNvSpPr/>
            <p:nvPr/>
          </p:nvSpPr>
          <p:spPr>
            <a:xfrm>
              <a:off x="62799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"/>
            <p:cNvSpPr/>
            <p:nvPr/>
          </p:nvSpPr>
          <p:spPr>
            <a:xfrm>
              <a:off x="63032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"/>
            <p:cNvSpPr/>
            <p:nvPr/>
          </p:nvSpPr>
          <p:spPr>
            <a:xfrm>
              <a:off x="6323950" y="389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"/>
            <p:cNvSpPr/>
            <p:nvPr/>
          </p:nvSpPr>
          <p:spPr>
            <a:xfrm>
              <a:off x="63499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"/>
            <p:cNvSpPr/>
            <p:nvPr/>
          </p:nvSpPr>
          <p:spPr>
            <a:xfrm>
              <a:off x="63732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"/>
            <p:cNvSpPr/>
            <p:nvPr/>
          </p:nvSpPr>
          <p:spPr>
            <a:xfrm>
              <a:off x="639660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"/>
            <p:cNvSpPr/>
            <p:nvPr/>
          </p:nvSpPr>
          <p:spPr>
            <a:xfrm>
              <a:off x="64199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"/>
            <p:cNvSpPr/>
            <p:nvPr/>
          </p:nvSpPr>
          <p:spPr>
            <a:xfrm>
              <a:off x="644325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"/>
            <p:cNvSpPr/>
            <p:nvPr/>
          </p:nvSpPr>
          <p:spPr>
            <a:xfrm>
              <a:off x="64665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"/>
            <p:cNvSpPr/>
            <p:nvPr/>
          </p:nvSpPr>
          <p:spPr>
            <a:xfrm>
              <a:off x="6487275" y="389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"/>
            <p:cNvSpPr/>
            <p:nvPr/>
          </p:nvSpPr>
          <p:spPr>
            <a:xfrm>
              <a:off x="651325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"/>
            <p:cNvSpPr/>
            <p:nvPr/>
          </p:nvSpPr>
          <p:spPr>
            <a:xfrm>
              <a:off x="60233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"/>
            <p:cNvSpPr/>
            <p:nvPr/>
          </p:nvSpPr>
          <p:spPr>
            <a:xfrm>
              <a:off x="60466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"/>
            <p:cNvSpPr/>
            <p:nvPr/>
          </p:nvSpPr>
          <p:spPr>
            <a:xfrm>
              <a:off x="6067350" y="387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"/>
            <p:cNvSpPr/>
            <p:nvPr/>
          </p:nvSpPr>
          <p:spPr>
            <a:xfrm>
              <a:off x="60933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"/>
            <p:cNvSpPr/>
            <p:nvPr/>
          </p:nvSpPr>
          <p:spPr>
            <a:xfrm>
              <a:off x="61166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"/>
            <p:cNvSpPr/>
            <p:nvPr/>
          </p:nvSpPr>
          <p:spPr>
            <a:xfrm>
              <a:off x="61399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"/>
            <p:cNvSpPr/>
            <p:nvPr/>
          </p:nvSpPr>
          <p:spPr>
            <a:xfrm>
              <a:off x="6160650" y="387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"/>
            <p:cNvSpPr/>
            <p:nvPr/>
          </p:nvSpPr>
          <p:spPr>
            <a:xfrm>
              <a:off x="61866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"/>
            <p:cNvSpPr/>
            <p:nvPr/>
          </p:nvSpPr>
          <p:spPr>
            <a:xfrm>
              <a:off x="62099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"/>
            <p:cNvSpPr/>
            <p:nvPr/>
          </p:nvSpPr>
          <p:spPr>
            <a:xfrm>
              <a:off x="62332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"/>
            <p:cNvSpPr/>
            <p:nvPr/>
          </p:nvSpPr>
          <p:spPr>
            <a:xfrm>
              <a:off x="62566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2"/>
            <p:cNvSpPr/>
            <p:nvPr/>
          </p:nvSpPr>
          <p:spPr>
            <a:xfrm>
              <a:off x="62799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2"/>
            <p:cNvSpPr/>
            <p:nvPr/>
          </p:nvSpPr>
          <p:spPr>
            <a:xfrm>
              <a:off x="63032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2"/>
            <p:cNvSpPr/>
            <p:nvPr/>
          </p:nvSpPr>
          <p:spPr>
            <a:xfrm>
              <a:off x="6323950" y="387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2"/>
            <p:cNvSpPr/>
            <p:nvPr/>
          </p:nvSpPr>
          <p:spPr>
            <a:xfrm>
              <a:off x="63499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"/>
            <p:cNvSpPr/>
            <p:nvPr/>
          </p:nvSpPr>
          <p:spPr>
            <a:xfrm>
              <a:off x="63732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"/>
            <p:cNvSpPr/>
            <p:nvPr/>
          </p:nvSpPr>
          <p:spPr>
            <a:xfrm>
              <a:off x="6396600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"/>
            <p:cNvSpPr/>
            <p:nvPr/>
          </p:nvSpPr>
          <p:spPr>
            <a:xfrm>
              <a:off x="64199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"/>
            <p:cNvSpPr/>
            <p:nvPr/>
          </p:nvSpPr>
          <p:spPr>
            <a:xfrm>
              <a:off x="6443250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"/>
            <p:cNvSpPr/>
            <p:nvPr/>
          </p:nvSpPr>
          <p:spPr>
            <a:xfrm>
              <a:off x="64665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"/>
            <p:cNvSpPr/>
            <p:nvPr/>
          </p:nvSpPr>
          <p:spPr>
            <a:xfrm>
              <a:off x="6487275" y="387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"/>
            <p:cNvSpPr/>
            <p:nvPr/>
          </p:nvSpPr>
          <p:spPr>
            <a:xfrm>
              <a:off x="60466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"/>
            <p:cNvSpPr/>
            <p:nvPr/>
          </p:nvSpPr>
          <p:spPr>
            <a:xfrm>
              <a:off x="6067350" y="38514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"/>
            <p:cNvSpPr/>
            <p:nvPr/>
          </p:nvSpPr>
          <p:spPr>
            <a:xfrm>
              <a:off x="609332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"/>
            <p:cNvSpPr/>
            <p:nvPr/>
          </p:nvSpPr>
          <p:spPr>
            <a:xfrm>
              <a:off x="61166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"/>
            <p:cNvSpPr/>
            <p:nvPr/>
          </p:nvSpPr>
          <p:spPr>
            <a:xfrm>
              <a:off x="61399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"/>
            <p:cNvSpPr/>
            <p:nvPr/>
          </p:nvSpPr>
          <p:spPr>
            <a:xfrm>
              <a:off x="6160650" y="38514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"/>
            <p:cNvSpPr/>
            <p:nvPr/>
          </p:nvSpPr>
          <p:spPr>
            <a:xfrm>
              <a:off x="618662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"/>
            <p:cNvSpPr/>
            <p:nvPr/>
          </p:nvSpPr>
          <p:spPr>
            <a:xfrm>
              <a:off x="62099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"/>
            <p:cNvSpPr/>
            <p:nvPr/>
          </p:nvSpPr>
          <p:spPr>
            <a:xfrm>
              <a:off x="62332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"/>
            <p:cNvSpPr/>
            <p:nvPr/>
          </p:nvSpPr>
          <p:spPr>
            <a:xfrm>
              <a:off x="62566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"/>
            <p:cNvSpPr/>
            <p:nvPr/>
          </p:nvSpPr>
          <p:spPr>
            <a:xfrm>
              <a:off x="62799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"/>
            <p:cNvSpPr/>
            <p:nvPr/>
          </p:nvSpPr>
          <p:spPr>
            <a:xfrm>
              <a:off x="63032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"/>
            <p:cNvSpPr/>
            <p:nvPr/>
          </p:nvSpPr>
          <p:spPr>
            <a:xfrm>
              <a:off x="6323950" y="38514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"/>
            <p:cNvSpPr/>
            <p:nvPr/>
          </p:nvSpPr>
          <p:spPr>
            <a:xfrm>
              <a:off x="63499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"/>
            <p:cNvSpPr/>
            <p:nvPr/>
          </p:nvSpPr>
          <p:spPr>
            <a:xfrm>
              <a:off x="63732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"/>
            <p:cNvSpPr/>
            <p:nvPr/>
          </p:nvSpPr>
          <p:spPr>
            <a:xfrm>
              <a:off x="6396600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"/>
            <p:cNvSpPr/>
            <p:nvPr/>
          </p:nvSpPr>
          <p:spPr>
            <a:xfrm>
              <a:off x="64199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"/>
            <p:cNvSpPr/>
            <p:nvPr/>
          </p:nvSpPr>
          <p:spPr>
            <a:xfrm>
              <a:off x="6443250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"/>
            <p:cNvSpPr/>
            <p:nvPr/>
          </p:nvSpPr>
          <p:spPr>
            <a:xfrm>
              <a:off x="64665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"/>
            <p:cNvSpPr/>
            <p:nvPr/>
          </p:nvSpPr>
          <p:spPr>
            <a:xfrm>
              <a:off x="6067350" y="38314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"/>
            <p:cNvSpPr/>
            <p:nvPr/>
          </p:nvSpPr>
          <p:spPr>
            <a:xfrm>
              <a:off x="609332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"/>
            <p:cNvSpPr/>
            <p:nvPr/>
          </p:nvSpPr>
          <p:spPr>
            <a:xfrm>
              <a:off x="61166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"/>
            <p:cNvSpPr/>
            <p:nvPr/>
          </p:nvSpPr>
          <p:spPr>
            <a:xfrm>
              <a:off x="613997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"/>
            <p:cNvSpPr/>
            <p:nvPr/>
          </p:nvSpPr>
          <p:spPr>
            <a:xfrm>
              <a:off x="6160650" y="383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"/>
            <p:cNvSpPr/>
            <p:nvPr/>
          </p:nvSpPr>
          <p:spPr>
            <a:xfrm>
              <a:off x="618662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"/>
            <p:cNvSpPr/>
            <p:nvPr/>
          </p:nvSpPr>
          <p:spPr>
            <a:xfrm>
              <a:off x="62099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"/>
            <p:cNvSpPr/>
            <p:nvPr/>
          </p:nvSpPr>
          <p:spPr>
            <a:xfrm>
              <a:off x="623327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2"/>
            <p:cNvSpPr/>
            <p:nvPr/>
          </p:nvSpPr>
          <p:spPr>
            <a:xfrm>
              <a:off x="62566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"/>
            <p:cNvSpPr/>
            <p:nvPr/>
          </p:nvSpPr>
          <p:spPr>
            <a:xfrm>
              <a:off x="62799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"/>
            <p:cNvSpPr/>
            <p:nvPr/>
          </p:nvSpPr>
          <p:spPr>
            <a:xfrm>
              <a:off x="63032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2"/>
            <p:cNvSpPr/>
            <p:nvPr/>
          </p:nvSpPr>
          <p:spPr>
            <a:xfrm>
              <a:off x="6323950" y="383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2"/>
            <p:cNvSpPr/>
            <p:nvPr/>
          </p:nvSpPr>
          <p:spPr>
            <a:xfrm>
              <a:off x="63499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"/>
            <p:cNvSpPr/>
            <p:nvPr/>
          </p:nvSpPr>
          <p:spPr>
            <a:xfrm>
              <a:off x="63732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"/>
            <p:cNvSpPr/>
            <p:nvPr/>
          </p:nvSpPr>
          <p:spPr>
            <a:xfrm>
              <a:off x="6396600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"/>
            <p:cNvSpPr/>
            <p:nvPr/>
          </p:nvSpPr>
          <p:spPr>
            <a:xfrm>
              <a:off x="64199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"/>
            <p:cNvSpPr/>
            <p:nvPr/>
          </p:nvSpPr>
          <p:spPr>
            <a:xfrm>
              <a:off x="6443250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"/>
            <p:cNvSpPr/>
            <p:nvPr/>
          </p:nvSpPr>
          <p:spPr>
            <a:xfrm>
              <a:off x="609332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"/>
            <p:cNvSpPr/>
            <p:nvPr/>
          </p:nvSpPr>
          <p:spPr>
            <a:xfrm>
              <a:off x="61166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"/>
            <p:cNvSpPr/>
            <p:nvPr/>
          </p:nvSpPr>
          <p:spPr>
            <a:xfrm>
              <a:off x="613997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"/>
            <p:cNvSpPr/>
            <p:nvPr/>
          </p:nvSpPr>
          <p:spPr>
            <a:xfrm>
              <a:off x="6160650" y="381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2"/>
            <p:cNvSpPr/>
            <p:nvPr/>
          </p:nvSpPr>
          <p:spPr>
            <a:xfrm>
              <a:off x="618662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2"/>
            <p:cNvSpPr/>
            <p:nvPr/>
          </p:nvSpPr>
          <p:spPr>
            <a:xfrm>
              <a:off x="62099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2"/>
            <p:cNvSpPr/>
            <p:nvPr/>
          </p:nvSpPr>
          <p:spPr>
            <a:xfrm>
              <a:off x="623327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2"/>
            <p:cNvSpPr/>
            <p:nvPr/>
          </p:nvSpPr>
          <p:spPr>
            <a:xfrm>
              <a:off x="62566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2"/>
            <p:cNvSpPr/>
            <p:nvPr/>
          </p:nvSpPr>
          <p:spPr>
            <a:xfrm>
              <a:off x="62799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2"/>
            <p:cNvSpPr/>
            <p:nvPr/>
          </p:nvSpPr>
          <p:spPr>
            <a:xfrm>
              <a:off x="63032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2"/>
            <p:cNvSpPr/>
            <p:nvPr/>
          </p:nvSpPr>
          <p:spPr>
            <a:xfrm>
              <a:off x="6323950" y="381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2"/>
            <p:cNvSpPr/>
            <p:nvPr/>
          </p:nvSpPr>
          <p:spPr>
            <a:xfrm>
              <a:off x="63499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2"/>
            <p:cNvSpPr/>
            <p:nvPr/>
          </p:nvSpPr>
          <p:spPr>
            <a:xfrm>
              <a:off x="63732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2"/>
            <p:cNvSpPr/>
            <p:nvPr/>
          </p:nvSpPr>
          <p:spPr>
            <a:xfrm>
              <a:off x="6396600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2"/>
            <p:cNvSpPr/>
            <p:nvPr/>
          </p:nvSpPr>
          <p:spPr>
            <a:xfrm>
              <a:off x="64199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2"/>
            <p:cNvSpPr/>
            <p:nvPr/>
          </p:nvSpPr>
          <p:spPr>
            <a:xfrm>
              <a:off x="613997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2"/>
            <p:cNvSpPr/>
            <p:nvPr/>
          </p:nvSpPr>
          <p:spPr>
            <a:xfrm>
              <a:off x="6160650" y="37913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2"/>
            <p:cNvSpPr/>
            <p:nvPr/>
          </p:nvSpPr>
          <p:spPr>
            <a:xfrm>
              <a:off x="618662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"/>
            <p:cNvSpPr/>
            <p:nvPr/>
          </p:nvSpPr>
          <p:spPr>
            <a:xfrm>
              <a:off x="62099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"/>
            <p:cNvSpPr/>
            <p:nvPr/>
          </p:nvSpPr>
          <p:spPr>
            <a:xfrm>
              <a:off x="623327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2"/>
            <p:cNvSpPr/>
            <p:nvPr/>
          </p:nvSpPr>
          <p:spPr>
            <a:xfrm>
              <a:off x="625660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2"/>
            <p:cNvSpPr/>
            <p:nvPr/>
          </p:nvSpPr>
          <p:spPr>
            <a:xfrm>
              <a:off x="62799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"/>
            <p:cNvSpPr/>
            <p:nvPr/>
          </p:nvSpPr>
          <p:spPr>
            <a:xfrm>
              <a:off x="63032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2"/>
            <p:cNvSpPr/>
            <p:nvPr/>
          </p:nvSpPr>
          <p:spPr>
            <a:xfrm>
              <a:off x="6323950" y="37913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2"/>
            <p:cNvSpPr/>
            <p:nvPr/>
          </p:nvSpPr>
          <p:spPr>
            <a:xfrm>
              <a:off x="634990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"/>
            <p:cNvSpPr/>
            <p:nvPr/>
          </p:nvSpPr>
          <p:spPr>
            <a:xfrm>
              <a:off x="63732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"/>
            <p:cNvSpPr/>
            <p:nvPr/>
          </p:nvSpPr>
          <p:spPr>
            <a:xfrm>
              <a:off x="6186625" y="37713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2"/>
            <p:cNvSpPr/>
            <p:nvPr/>
          </p:nvSpPr>
          <p:spPr>
            <a:xfrm>
              <a:off x="62099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2"/>
            <p:cNvSpPr/>
            <p:nvPr/>
          </p:nvSpPr>
          <p:spPr>
            <a:xfrm>
              <a:off x="6233275" y="37713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2"/>
            <p:cNvSpPr/>
            <p:nvPr/>
          </p:nvSpPr>
          <p:spPr>
            <a:xfrm>
              <a:off x="625660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2"/>
            <p:cNvSpPr/>
            <p:nvPr/>
          </p:nvSpPr>
          <p:spPr>
            <a:xfrm>
              <a:off x="62799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2"/>
            <p:cNvSpPr/>
            <p:nvPr/>
          </p:nvSpPr>
          <p:spPr>
            <a:xfrm>
              <a:off x="63032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"/>
            <p:cNvSpPr/>
            <p:nvPr/>
          </p:nvSpPr>
          <p:spPr>
            <a:xfrm>
              <a:off x="6323950" y="37713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2"/>
            <p:cNvSpPr/>
            <p:nvPr/>
          </p:nvSpPr>
          <p:spPr>
            <a:xfrm>
              <a:off x="613997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"/>
            <p:cNvSpPr/>
            <p:nvPr/>
          </p:nvSpPr>
          <p:spPr>
            <a:xfrm>
              <a:off x="6160650" y="43917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2"/>
            <p:cNvSpPr/>
            <p:nvPr/>
          </p:nvSpPr>
          <p:spPr>
            <a:xfrm>
              <a:off x="618662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2"/>
            <p:cNvSpPr/>
            <p:nvPr/>
          </p:nvSpPr>
          <p:spPr>
            <a:xfrm>
              <a:off x="62099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2"/>
            <p:cNvSpPr/>
            <p:nvPr/>
          </p:nvSpPr>
          <p:spPr>
            <a:xfrm>
              <a:off x="623327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2"/>
            <p:cNvSpPr/>
            <p:nvPr/>
          </p:nvSpPr>
          <p:spPr>
            <a:xfrm>
              <a:off x="625660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2"/>
            <p:cNvSpPr/>
            <p:nvPr/>
          </p:nvSpPr>
          <p:spPr>
            <a:xfrm>
              <a:off x="62799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2"/>
            <p:cNvSpPr/>
            <p:nvPr/>
          </p:nvSpPr>
          <p:spPr>
            <a:xfrm>
              <a:off x="63032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2"/>
            <p:cNvSpPr/>
            <p:nvPr/>
          </p:nvSpPr>
          <p:spPr>
            <a:xfrm>
              <a:off x="6323950" y="43917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2"/>
            <p:cNvSpPr/>
            <p:nvPr/>
          </p:nvSpPr>
          <p:spPr>
            <a:xfrm>
              <a:off x="634990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2"/>
            <p:cNvSpPr/>
            <p:nvPr/>
          </p:nvSpPr>
          <p:spPr>
            <a:xfrm>
              <a:off x="63732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2"/>
            <p:cNvSpPr/>
            <p:nvPr/>
          </p:nvSpPr>
          <p:spPr>
            <a:xfrm>
              <a:off x="609332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2"/>
            <p:cNvSpPr/>
            <p:nvPr/>
          </p:nvSpPr>
          <p:spPr>
            <a:xfrm>
              <a:off x="61166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2"/>
            <p:cNvSpPr/>
            <p:nvPr/>
          </p:nvSpPr>
          <p:spPr>
            <a:xfrm>
              <a:off x="613997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2"/>
            <p:cNvSpPr/>
            <p:nvPr/>
          </p:nvSpPr>
          <p:spPr>
            <a:xfrm>
              <a:off x="6160650" y="437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2" y="1"/>
                    <a:pt x="42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2"/>
            <p:cNvSpPr/>
            <p:nvPr/>
          </p:nvSpPr>
          <p:spPr>
            <a:xfrm>
              <a:off x="618662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2"/>
            <p:cNvSpPr/>
            <p:nvPr/>
          </p:nvSpPr>
          <p:spPr>
            <a:xfrm>
              <a:off x="6186625" y="44117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2"/>
            <p:cNvSpPr/>
            <p:nvPr/>
          </p:nvSpPr>
          <p:spPr>
            <a:xfrm>
              <a:off x="62099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2"/>
            <p:cNvSpPr/>
            <p:nvPr/>
          </p:nvSpPr>
          <p:spPr>
            <a:xfrm>
              <a:off x="6233275" y="44117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2"/>
            <p:cNvSpPr/>
            <p:nvPr/>
          </p:nvSpPr>
          <p:spPr>
            <a:xfrm>
              <a:off x="625660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2"/>
            <p:cNvSpPr/>
            <p:nvPr/>
          </p:nvSpPr>
          <p:spPr>
            <a:xfrm>
              <a:off x="62799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2"/>
            <p:cNvSpPr/>
            <p:nvPr/>
          </p:nvSpPr>
          <p:spPr>
            <a:xfrm>
              <a:off x="63032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2"/>
            <p:cNvSpPr/>
            <p:nvPr/>
          </p:nvSpPr>
          <p:spPr>
            <a:xfrm>
              <a:off x="6323950" y="441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2"/>
            <p:cNvSpPr/>
            <p:nvPr/>
          </p:nvSpPr>
          <p:spPr>
            <a:xfrm>
              <a:off x="62099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2"/>
            <p:cNvSpPr/>
            <p:nvPr/>
          </p:nvSpPr>
          <p:spPr>
            <a:xfrm>
              <a:off x="623327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"/>
            <p:cNvSpPr/>
            <p:nvPr/>
          </p:nvSpPr>
          <p:spPr>
            <a:xfrm>
              <a:off x="62566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2"/>
            <p:cNvSpPr/>
            <p:nvPr/>
          </p:nvSpPr>
          <p:spPr>
            <a:xfrm>
              <a:off x="62799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2"/>
            <p:cNvSpPr/>
            <p:nvPr/>
          </p:nvSpPr>
          <p:spPr>
            <a:xfrm>
              <a:off x="63032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2"/>
            <p:cNvSpPr/>
            <p:nvPr/>
          </p:nvSpPr>
          <p:spPr>
            <a:xfrm>
              <a:off x="6323950" y="437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"/>
            <p:cNvSpPr/>
            <p:nvPr/>
          </p:nvSpPr>
          <p:spPr>
            <a:xfrm>
              <a:off x="63499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2"/>
            <p:cNvSpPr/>
            <p:nvPr/>
          </p:nvSpPr>
          <p:spPr>
            <a:xfrm>
              <a:off x="63732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2"/>
            <p:cNvSpPr/>
            <p:nvPr/>
          </p:nvSpPr>
          <p:spPr>
            <a:xfrm>
              <a:off x="6396600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2"/>
            <p:cNvSpPr/>
            <p:nvPr/>
          </p:nvSpPr>
          <p:spPr>
            <a:xfrm>
              <a:off x="64199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2"/>
            <p:cNvSpPr/>
            <p:nvPr/>
          </p:nvSpPr>
          <p:spPr>
            <a:xfrm>
              <a:off x="65365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2"/>
            <p:cNvSpPr/>
            <p:nvPr/>
          </p:nvSpPr>
          <p:spPr>
            <a:xfrm>
              <a:off x="65365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2"/>
            <p:cNvSpPr/>
            <p:nvPr/>
          </p:nvSpPr>
          <p:spPr>
            <a:xfrm>
              <a:off x="65365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2"/>
            <p:cNvSpPr/>
            <p:nvPr/>
          </p:nvSpPr>
          <p:spPr>
            <a:xfrm>
              <a:off x="655990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2"/>
            <p:cNvSpPr/>
            <p:nvPr/>
          </p:nvSpPr>
          <p:spPr>
            <a:xfrm>
              <a:off x="65365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2"/>
            <p:cNvSpPr/>
            <p:nvPr/>
          </p:nvSpPr>
          <p:spPr>
            <a:xfrm>
              <a:off x="655990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2"/>
            <p:cNvSpPr/>
            <p:nvPr/>
          </p:nvSpPr>
          <p:spPr>
            <a:xfrm>
              <a:off x="65365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2"/>
            <p:cNvSpPr/>
            <p:nvPr/>
          </p:nvSpPr>
          <p:spPr>
            <a:xfrm>
              <a:off x="655990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2"/>
            <p:cNvSpPr/>
            <p:nvPr/>
          </p:nvSpPr>
          <p:spPr>
            <a:xfrm>
              <a:off x="65365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2"/>
            <p:cNvSpPr/>
            <p:nvPr/>
          </p:nvSpPr>
          <p:spPr>
            <a:xfrm>
              <a:off x="655990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2"/>
            <p:cNvSpPr/>
            <p:nvPr/>
          </p:nvSpPr>
          <p:spPr>
            <a:xfrm>
              <a:off x="6580575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2"/>
            <p:cNvSpPr/>
            <p:nvPr/>
          </p:nvSpPr>
          <p:spPr>
            <a:xfrm>
              <a:off x="65365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2"/>
            <p:cNvSpPr/>
            <p:nvPr/>
          </p:nvSpPr>
          <p:spPr>
            <a:xfrm>
              <a:off x="655990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2"/>
            <p:cNvSpPr/>
            <p:nvPr/>
          </p:nvSpPr>
          <p:spPr>
            <a:xfrm>
              <a:off x="6580575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2"/>
            <p:cNvSpPr/>
            <p:nvPr/>
          </p:nvSpPr>
          <p:spPr>
            <a:xfrm>
              <a:off x="65365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2"/>
            <p:cNvSpPr/>
            <p:nvPr/>
          </p:nvSpPr>
          <p:spPr>
            <a:xfrm>
              <a:off x="655990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"/>
            <p:cNvSpPr/>
            <p:nvPr/>
          </p:nvSpPr>
          <p:spPr>
            <a:xfrm>
              <a:off x="6580575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"/>
            <p:cNvSpPr/>
            <p:nvPr/>
          </p:nvSpPr>
          <p:spPr>
            <a:xfrm>
              <a:off x="65365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"/>
            <p:cNvSpPr/>
            <p:nvPr/>
          </p:nvSpPr>
          <p:spPr>
            <a:xfrm>
              <a:off x="655990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"/>
            <p:cNvSpPr/>
            <p:nvPr/>
          </p:nvSpPr>
          <p:spPr>
            <a:xfrm>
              <a:off x="6580575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"/>
            <p:cNvSpPr/>
            <p:nvPr/>
          </p:nvSpPr>
          <p:spPr>
            <a:xfrm>
              <a:off x="65365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"/>
            <p:cNvSpPr/>
            <p:nvPr/>
          </p:nvSpPr>
          <p:spPr>
            <a:xfrm>
              <a:off x="655990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"/>
            <p:cNvSpPr/>
            <p:nvPr/>
          </p:nvSpPr>
          <p:spPr>
            <a:xfrm>
              <a:off x="6580575" y="40715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"/>
            <p:cNvSpPr/>
            <p:nvPr/>
          </p:nvSpPr>
          <p:spPr>
            <a:xfrm>
              <a:off x="65365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"/>
            <p:cNvSpPr/>
            <p:nvPr/>
          </p:nvSpPr>
          <p:spPr>
            <a:xfrm>
              <a:off x="655990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"/>
            <p:cNvSpPr/>
            <p:nvPr/>
          </p:nvSpPr>
          <p:spPr>
            <a:xfrm>
              <a:off x="6580600" y="4051525"/>
              <a:ext cx="18225" cy="15650"/>
            </a:xfrm>
            <a:custGeom>
              <a:avLst/>
              <a:gdLst/>
              <a:ahLst/>
              <a:cxnLst/>
              <a:rect l="l" t="t" r="r" b="b"/>
              <a:pathLst>
                <a:path w="729" h="626" extrusionOk="0">
                  <a:moveTo>
                    <a:pt x="419" y="1"/>
                  </a:moveTo>
                  <a:cubicBezTo>
                    <a:pt x="419" y="1"/>
                    <a:pt x="418" y="1"/>
                    <a:pt x="417" y="1"/>
                  </a:cubicBezTo>
                  <a:cubicBezTo>
                    <a:pt x="416" y="1"/>
                    <a:pt x="415" y="1"/>
                    <a:pt x="415" y="1"/>
                  </a:cubicBezTo>
                  <a:cubicBezTo>
                    <a:pt x="139" y="1"/>
                    <a:pt x="0" y="336"/>
                    <a:pt x="197" y="533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29" y="501"/>
                    <a:pt x="729" y="313"/>
                  </a:cubicBezTo>
                  <a:cubicBezTo>
                    <a:pt x="729" y="141"/>
                    <a:pt x="591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"/>
            <p:cNvSpPr/>
            <p:nvPr/>
          </p:nvSpPr>
          <p:spPr>
            <a:xfrm>
              <a:off x="65365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"/>
            <p:cNvSpPr/>
            <p:nvPr/>
          </p:nvSpPr>
          <p:spPr>
            <a:xfrm>
              <a:off x="655990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2"/>
            <p:cNvSpPr/>
            <p:nvPr/>
          </p:nvSpPr>
          <p:spPr>
            <a:xfrm>
              <a:off x="6580575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2"/>
            <p:cNvSpPr/>
            <p:nvPr/>
          </p:nvSpPr>
          <p:spPr>
            <a:xfrm>
              <a:off x="65365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2"/>
            <p:cNvSpPr/>
            <p:nvPr/>
          </p:nvSpPr>
          <p:spPr>
            <a:xfrm>
              <a:off x="655990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"/>
            <p:cNvSpPr/>
            <p:nvPr/>
          </p:nvSpPr>
          <p:spPr>
            <a:xfrm>
              <a:off x="65365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2"/>
            <p:cNvSpPr/>
            <p:nvPr/>
          </p:nvSpPr>
          <p:spPr>
            <a:xfrm>
              <a:off x="655990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2"/>
            <p:cNvSpPr/>
            <p:nvPr/>
          </p:nvSpPr>
          <p:spPr>
            <a:xfrm>
              <a:off x="65365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2"/>
            <p:cNvSpPr/>
            <p:nvPr/>
          </p:nvSpPr>
          <p:spPr>
            <a:xfrm>
              <a:off x="655990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2"/>
            <p:cNvSpPr/>
            <p:nvPr/>
          </p:nvSpPr>
          <p:spPr>
            <a:xfrm>
              <a:off x="65365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2"/>
            <p:cNvSpPr/>
            <p:nvPr/>
          </p:nvSpPr>
          <p:spPr>
            <a:xfrm>
              <a:off x="65365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6" name="Google Shape;986;p2"/>
          <p:cNvGrpSpPr/>
          <p:nvPr/>
        </p:nvGrpSpPr>
        <p:grpSpPr>
          <a:xfrm>
            <a:off x="3490929" y="4281490"/>
            <a:ext cx="1490178" cy="21378"/>
            <a:chOff x="2940000" y="3484425"/>
            <a:chExt cx="876575" cy="12575"/>
          </a:xfrm>
        </p:grpSpPr>
        <p:sp>
          <p:nvSpPr>
            <p:cNvPr id="987" name="Google Shape;987;p2"/>
            <p:cNvSpPr/>
            <p:nvPr/>
          </p:nvSpPr>
          <p:spPr>
            <a:xfrm>
              <a:off x="3566825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0" y="101"/>
                    <a:pt x="1" y="252"/>
                  </a:cubicBezTo>
                  <a:cubicBezTo>
                    <a:pt x="1" y="389"/>
                    <a:pt x="112" y="502"/>
                    <a:pt x="249" y="502"/>
                  </a:cubicBezTo>
                  <a:cubicBezTo>
                    <a:pt x="250" y="502"/>
                    <a:pt x="251" y="502"/>
                    <a:pt x="251" y="502"/>
                  </a:cubicBezTo>
                  <a:cubicBezTo>
                    <a:pt x="474" y="502"/>
                    <a:pt x="586" y="232"/>
                    <a:pt x="429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2"/>
            <p:cNvSpPr/>
            <p:nvPr/>
          </p:nvSpPr>
          <p:spPr>
            <a:xfrm>
              <a:off x="3488475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5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2"/>
            <p:cNvSpPr/>
            <p:nvPr/>
          </p:nvSpPr>
          <p:spPr>
            <a:xfrm>
              <a:off x="3410100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2"/>
            <p:cNvSpPr/>
            <p:nvPr/>
          </p:nvSpPr>
          <p:spPr>
            <a:xfrm>
              <a:off x="3331775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1" y="502"/>
                  </a:cubicBezTo>
                  <a:cubicBezTo>
                    <a:pt x="473" y="502"/>
                    <a:pt x="586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2"/>
            <p:cNvSpPr/>
            <p:nvPr/>
          </p:nvSpPr>
          <p:spPr>
            <a:xfrm>
              <a:off x="380187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2"/>
            <p:cNvSpPr/>
            <p:nvPr/>
          </p:nvSpPr>
          <p:spPr>
            <a:xfrm>
              <a:off x="3723550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0" y="502"/>
                  </a:cubicBezTo>
                  <a:cubicBezTo>
                    <a:pt x="473" y="502"/>
                    <a:pt x="585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2"/>
            <p:cNvSpPr/>
            <p:nvPr/>
          </p:nvSpPr>
          <p:spPr>
            <a:xfrm>
              <a:off x="3645175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"/>
            <p:cNvSpPr/>
            <p:nvPr/>
          </p:nvSpPr>
          <p:spPr>
            <a:xfrm>
              <a:off x="3253400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"/>
            <p:cNvSpPr/>
            <p:nvPr/>
          </p:nvSpPr>
          <p:spPr>
            <a:xfrm>
              <a:off x="317507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89"/>
                    <a:pt x="111" y="502"/>
                    <a:pt x="249" y="502"/>
                  </a:cubicBezTo>
                  <a:cubicBezTo>
                    <a:pt x="250" y="502"/>
                    <a:pt x="251" y="502"/>
                    <a:pt x="252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"/>
            <p:cNvSpPr/>
            <p:nvPr/>
          </p:nvSpPr>
          <p:spPr>
            <a:xfrm>
              <a:off x="3096700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89"/>
                    <a:pt x="111" y="502"/>
                    <a:pt x="248" y="502"/>
                  </a:cubicBezTo>
                  <a:cubicBezTo>
                    <a:pt x="249" y="502"/>
                    <a:pt x="250" y="502"/>
                    <a:pt x="251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"/>
            <p:cNvSpPr/>
            <p:nvPr/>
          </p:nvSpPr>
          <p:spPr>
            <a:xfrm>
              <a:off x="301832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5" y="1"/>
                    <a:pt x="1" y="101"/>
                    <a:pt x="1" y="252"/>
                  </a:cubicBezTo>
                  <a:cubicBezTo>
                    <a:pt x="1" y="390"/>
                    <a:pt x="113" y="502"/>
                    <a:pt x="253" y="502"/>
                  </a:cubicBezTo>
                  <a:cubicBezTo>
                    <a:pt x="475" y="502"/>
                    <a:pt x="588" y="232"/>
                    <a:pt x="430" y="75"/>
                  </a:cubicBezTo>
                  <a:cubicBezTo>
                    <a:pt x="378" y="24"/>
                    <a:pt x="316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"/>
            <p:cNvSpPr/>
            <p:nvPr/>
          </p:nvSpPr>
          <p:spPr>
            <a:xfrm>
              <a:off x="2940000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4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9" name="Google Shape;999;p2"/>
          <p:cNvSpPr/>
          <p:nvPr/>
        </p:nvSpPr>
        <p:spPr>
          <a:xfrm>
            <a:off x="4370697" y="4177725"/>
            <a:ext cx="3232040" cy="3232125"/>
          </a:xfrm>
          <a:custGeom>
            <a:avLst/>
            <a:gdLst/>
            <a:ahLst/>
            <a:cxnLst/>
            <a:rect l="l" t="t" r="r" b="b"/>
            <a:pathLst>
              <a:path w="76048" h="76050" extrusionOk="0">
                <a:moveTo>
                  <a:pt x="38024" y="210"/>
                </a:moveTo>
                <a:cubicBezTo>
                  <a:pt x="58874" y="210"/>
                  <a:pt x="75838" y="17174"/>
                  <a:pt x="75838" y="38024"/>
                </a:cubicBezTo>
                <a:cubicBezTo>
                  <a:pt x="75838" y="58876"/>
                  <a:pt x="58874" y="75840"/>
                  <a:pt x="38024" y="75840"/>
                </a:cubicBezTo>
                <a:cubicBezTo>
                  <a:pt x="17173" y="75840"/>
                  <a:pt x="209" y="58876"/>
                  <a:pt x="209" y="38024"/>
                </a:cubicBezTo>
                <a:cubicBezTo>
                  <a:pt x="209" y="17174"/>
                  <a:pt x="17173" y="210"/>
                  <a:pt x="38024" y="210"/>
                </a:cubicBezTo>
                <a:close/>
                <a:moveTo>
                  <a:pt x="38024" y="1"/>
                </a:moveTo>
                <a:cubicBezTo>
                  <a:pt x="17058" y="1"/>
                  <a:pt x="0" y="17059"/>
                  <a:pt x="0" y="38024"/>
                </a:cubicBezTo>
                <a:cubicBezTo>
                  <a:pt x="0" y="58992"/>
                  <a:pt x="17058" y="76049"/>
                  <a:pt x="38024" y="76049"/>
                </a:cubicBezTo>
                <a:cubicBezTo>
                  <a:pt x="58989" y="76049"/>
                  <a:pt x="76047" y="58992"/>
                  <a:pt x="76047" y="38024"/>
                </a:cubicBezTo>
                <a:cubicBezTo>
                  <a:pt x="76047" y="17059"/>
                  <a:pt x="58989" y="1"/>
                  <a:pt x="38024" y="1"/>
                </a:cubicBez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0" name="Google Shape;1000;p2"/>
          <p:cNvSpPr/>
          <p:nvPr/>
        </p:nvSpPr>
        <p:spPr>
          <a:xfrm>
            <a:off x="3631386" y="4527363"/>
            <a:ext cx="1900005" cy="1900005"/>
          </a:xfrm>
          <a:custGeom>
            <a:avLst/>
            <a:gdLst/>
            <a:ahLst/>
            <a:cxnLst/>
            <a:rect l="l" t="t" r="r" b="b"/>
            <a:pathLst>
              <a:path w="44706" h="44706" extrusionOk="0">
                <a:moveTo>
                  <a:pt x="22353" y="211"/>
                </a:moveTo>
                <a:cubicBezTo>
                  <a:pt x="34563" y="211"/>
                  <a:pt x="44496" y="10143"/>
                  <a:pt x="44496" y="22353"/>
                </a:cubicBezTo>
                <a:cubicBezTo>
                  <a:pt x="44496" y="34565"/>
                  <a:pt x="34563" y="44496"/>
                  <a:pt x="22353" y="44496"/>
                </a:cubicBezTo>
                <a:cubicBezTo>
                  <a:pt x="10144" y="44496"/>
                  <a:pt x="209" y="34563"/>
                  <a:pt x="209" y="22355"/>
                </a:cubicBezTo>
                <a:cubicBezTo>
                  <a:pt x="209" y="10144"/>
                  <a:pt x="10143" y="211"/>
                  <a:pt x="22353" y="211"/>
                </a:cubicBezTo>
                <a:close/>
                <a:moveTo>
                  <a:pt x="22353" y="0"/>
                </a:moveTo>
                <a:cubicBezTo>
                  <a:pt x="10028" y="0"/>
                  <a:pt x="0" y="10028"/>
                  <a:pt x="0" y="22353"/>
                </a:cubicBezTo>
                <a:cubicBezTo>
                  <a:pt x="0" y="34678"/>
                  <a:pt x="10028" y="44706"/>
                  <a:pt x="22353" y="44706"/>
                </a:cubicBezTo>
                <a:cubicBezTo>
                  <a:pt x="34678" y="44706"/>
                  <a:pt x="44706" y="34678"/>
                  <a:pt x="44706" y="22353"/>
                </a:cubicBezTo>
                <a:cubicBezTo>
                  <a:pt x="44706" y="10028"/>
                  <a:pt x="34678" y="0"/>
                  <a:pt x="2235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01" name="Google Shape;1001;p2"/>
          <p:cNvGrpSpPr/>
          <p:nvPr/>
        </p:nvGrpSpPr>
        <p:grpSpPr>
          <a:xfrm>
            <a:off x="1448644" y="4527366"/>
            <a:ext cx="3123368" cy="3058236"/>
            <a:chOff x="236475" y="527300"/>
            <a:chExt cx="1124525" cy="1101075"/>
          </a:xfrm>
        </p:grpSpPr>
        <p:sp>
          <p:nvSpPr>
            <p:cNvPr id="1002" name="Google Shape;1002;p2"/>
            <p:cNvSpPr/>
            <p:nvPr/>
          </p:nvSpPr>
          <p:spPr>
            <a:xfrm>
              <a:off x="4352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2"/>
            <p:cNvSpPr/>
            <p:nvPr/>
          </p:nvSpPr>
          <p:spPr>
            <a:xfrm>
              <a:off x="47500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2"/>
            <p:cNvSpPr/>
            <p:nvPr/>
          </p:nvSpPr>
          <p:spPr>
            <a:xfrm>
              <a:off x="5147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"/>
            <p:cNvSpPr/>
            <p:nvPr/>
          </p:nvSpPr>
          <p:spPr>
            <a:xfrm>
              <a:off x="554500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"/>
            <p:cNvSpPr/>
            <p:nvPr/>
          </p:nvSpPr>
          <p:spPr>
            <a:xfrm>
              <a:off x="594250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"/>
            <p:cNvSpPr/>
            <p:nvPr/>
          </p:nvSpPr>
          <p:spPr>
            <a:xfrm>
              <a:off x="634025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"/>
            <p:cNvSpPr/>
            <p:nvPr/>
          </p:nvSpPr>
          <p:spPr>
            <a:xfrm>
              <a:off x="673775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"/>
            <p:cNvSpPr/>
            <p:nvPr/>
          </p:nvSpPr>
          <p:spPr>
            <a:xfrm>
              <a:off x="713525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"/>
            <p:cNvSpPr/>
            <p:nvPr/>
          </p:nvSpPr>
          <p:spPr>
            <a:xfrm>
              <a:off x="753300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"/>
            <p:cNvSpPr/>
            <p:nvPr/>
          </p:nvSpPr>
          <p:spPr>
            <a:xfrm>
              <a:off x="7930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"/>
            <p:cNvSpPr/>
            <p:nvPr/>
          </p:nvSpPr>
          <p:spPr>
            <a:xfrm>
              <a:off x="8328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"/>
            <p:cNvSpPr/>
            <p:nvPr/>
          </p:nvSpPr>
          <p:spPr>
            <a:xfrm>
              <a:off x="8725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"/>
            <p:cNvSpPr/>
            <p:nvPr/>
          </p:nvSpPr>
          <p:spPr>
            <a:xfrm>
              <a:off x="9123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"/>
            <p:cNvSpPr/>
            <p:nvPr/>
          </p:nvSpPr>
          <p:spPr>
            <a:xfrm>
              <a:off x="9520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2"/>
            <p:cNvSpPr/>
            <p:nvPr/>
          </p:nvSpPr>
          <p:spPr>
            <a:xfrm>
              <a:off x="9918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2"/>
            <p:cNvSpPr/>
            <p:nvPr/>
          </p:nvSpPr>
          <p:spPr>
            <a:xfrm>
              <a:off x="1031575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9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2"/>
            <p:cNvSpPr/>
            <p:nvPr/>
          </p:nvSpPr>
          <p:spPr>
            <a:xfrm>
              <a:off x="10713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2"/>
            <p:cNvSpPr/>
            <p:nvPr/>
          </p:nvSpPr>
          <p:spPr>
            <a:xfrm>
              <a:off x="111110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2"/>
            <p:cNvSpPr/>
            <p:nvPr/>
          </p:nvSpPr>
          <p:spPr>
            <a:xfrm>
              <a:off x="11508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"/>
            <p:cNvSpPr/>
            <p:nvPr/>
          </p:nvSpPr>
          <p:spPr>
            <a:xfrm>
              <a:off x="3971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"/>
            <p:cNvSpPr/>
            <p:nvPr/>
          </p:nvSpPr>
          <p:spPr>
            <a:xfrm>
              <a:off x="435250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"/>
            <p:cNvSpPr/>
            <p:nvPr/>
          </p:nvSpPr>
          <p:spPr>
            <a:xfrm>
              <a:off x="475000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2"/>
            <p:cNvSpPr/>
            <p:nvPr/>
          </p:nvSpPr>
          <p:spPr>
            <a:xfrm>
              <a:off x="516425" y="1448100"/>
              <a:ext cx="9675" cy="9750"/>
            </a:xfrm>
            <a:custGeom>
              <a:avLst/>
              <a:gdLst/>
              <a:ahLst/>
              <a:cxnLst/>
              <a:rect l="l" t="t" r="r" b="b"/>
              <a:pathLst>
                <a:path w="387" h="390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2"/>
            <p:cNvSpPr/>
            <p:nvPr/>
          </p:nvSpPr>
          <p:spPr>
            <a:xfrm>
              <a:off x="554500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2"/>
            <p:cNvSpPr/>
            <p:nvPr/>
          </p:nvSpPr>
          <p:spPr>
            <a:xfrm>
              <a:off x="595925" y="1448100"/>
              <a:ext cx="9700" cy="9750"/>
            </a:xfrm>
            <a:custGeom>
              <a:avLst/>
              <a:gdLst/>
              <a:ahLst/>
              <a:cxnLst/>
              <a:rect l="l" t="t" r="r" b="b"/>
              <a:pathLst>
                <a:path w="388" h="390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2"/>
            <p:cNvSpPr/>
            <p:nvPr/>
          </p:nvSpPr>
          <p:spPr>
            <a:xfrm>
              <a:off x="634025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"/>
            <p:cNvSpPr/>
            <p:nvPr/>
          </p:nvSpPr>
          <p:spPr>
            <a:xfrm>
              <a:off x="673775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"/>
            <p:cNvSpPr/>
            <p:nvPr/>
          </p:nvSpPr>
          <p:spPr>
            <a:xfrm>
              <a:off x="47500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"/>
            <p:cNvSpPr/>
            <p:nvPr/>
          </p:nvSpPr>
          <p:spPr>
            <a:xfrm>
              <a:off x="51475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"/>
            <p:cNvSpPr/>
            <p:nvPr/>
          </p:nvSpPr>
          <p:spPr>
            <a:xfrm>
              <a:off x="554500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"/>
            <p:cNvSpPr/>
            <p:nvPr/>
          </p:nvSpPr>
          <p:spPr>
            <a:xfrm>
              <a:off x="594250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"/>
            <p:cNvSpPr/>
            <p:nvPr/>
          </p:nvSpPr>
          <p:spPr>
            <a:xfrm>
              <a:off x="634025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"/>
            <p:cNvSpPr/>
            <p:nvPr/>
          </p:nvSpPr>
          <p:spPr>
            <a:xfrm>
              <a:off x="673775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"/>
            <p:cNvSpPr/>
            <p:nvPr/>
          </p:nvSpPr>
          <p:spPr>
            <a:xfrm>
              <a:off x="713525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"/>
            <p:cNvSpPr/>
            <p:nvPr/>
          </p:nvSpPr>
          <p:spPr>
            <a:xfrm>
              <a:off x="753300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2"/>
            <p:cNvSpPr/>
            <p:nvPr/>
          </p:nvSpPr>
          <p:spPr>
            <a:xfrm>
              <a:off x="7930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2"/>
            <p:cNvSpPr/>
            <p:nvPr/>
          </p:nvSpPr>
          <p:spPr>
            <a:xfrm>
              <a:off x="8328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2"/>
            <p:cNvSpPr/>
            <p:nvPr/>
          </p:nvSpPr>
          <p:spPr>
            <a:xfrm>
              <a:off x="8725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2"/>
            <p:cNvSpPr/>
            <p:nvPr/>
          </p:nvSpPr>
          <p:spPr>
            <a:xfrm>
              <a:off x="9123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2"/>
            <p:cNvSpPr/>
            <p:nvPr/>
          </p:nvSpPr>
          <p:spPr>
            <a:xfrm>
              <a:off x="9520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2"/>
            <p:cNvSpPr/>
            <p:nvPr/>
          </p:nvSpPr>
          <p:spPr>
            <a:xfrm>
              <a:off x="9918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2"/>
            <p:cNvSpPr/>
            <p:nvPr/>
          </p:nvSpPr>
          <p:spPr>
            <a:xfrm>
              <a:off x="1031575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2"/>
            <p:cNvSpPr/>
            <p:nvPr/>
          </p:nvSpPr>
          <p:spPr>
            <a:xfrm>
              <a:off x="107135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2"/>
            <p:cNvSpPr/>
            <p:nvPr/>
          </p:nvSpPr>
          <p:spPr>
            <a:xfrm>
              <a:off x="111110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2"/>
            <p:cNvSpPr/>
            <p:nvPr/>
          </p:nvSpPr>
          <p:spPr>
            <a:xfrm>
              <a:off x="7152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2"/>
            <p:cNvSpPr/>
            <p:nvPr/>
          </p:nvSpPr>
          <p:spPr>
            <a:xfrm>
              <a:off x="753300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2"/>
            <p:cNvSpPr/>
            <p:nvPr/>
          </p:nvSpPr>
          <p:spPr>
            <a:xfrm>
              <a:off x="7947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2"/>
            <p:cNvSpPr/>
            <p:nvPr/>
          </p:nvSpPr>
          <p:spPr>
            <a:xfrm>
              <a:off x="832825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2"/>
            <p:cNvSpPr/>
            <p:nvPr/>
          </p:nvSpPr>
          <p:spPr>
            <a:xfrm>
              <a:off x="872575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2"/>
            <p:cNvSpPr/>
            <p:nvPr/>
          </p:nvSpPr>
          <p:spPr>
            <a:xfrm>
              <a:off x="91395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"/>
            <p:cNvSpPr/>
            <p:nvPr/>
          </p:nvSpPr>
          <p:spPr>
            <a:xfrm>
              <a:off x="9537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2"/>
            <p:cNvSpPr/>
            <p:nvPr/>
          </p:nvSpPr>
          <p:spPr>
            <a:xfrm>
              <a:off x="99345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2"/>
            <p:cNvSpPr/>
            <p:nvPr/>
          </p:nvSpPr>
          <p:spPr>
            <a:xfrm>
              <a:off x="10332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2"/>
            <p:cNvSpPr/>
            <p:nvPr/>
          </p:nvSpPr>
          <p:spPr>
            <a:xfrm>
              <a:off x="107297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2"/>
            <p:cNvSpPr/>
            <p:nvPr/>
          </p:nvSpPr>
          <p:spPr>
            <a:xfrm>
              <a:off x="11127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2"/>
            <p:cNvSpPr/>
            <p:nvPr/>
          </p:nvSpPr>
          <p:spPr>
            <a:xfrm>
              <a:off x="1152500" y="1448100"/>
              <a:ext cx="9700" cy="9750"/>
            </a:xfrm>
            <a:custGeom>
              <a:avLst/>
              <a:gdLst/>
              <a:ahLst/>
              <a:cxnLst/>
              <a:rect l="l" t="t" r="r" b="b"/>
              <a:pathLst>
                <a:path w="388" h="390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2"/>
            <p:cNvSpPr/>
            <p:nvPr/>
          </p:nvSpPr>
          <p:spPr>
            <a:xfrm>
              <a:off x="1192275" y="1448100"/>
              <a:ext cx="9675" cy="9750"/>
            </a:xfrm>
            <a:custGeom>
              <a:avLst/>
              <a:gdLst/>
              <a:ahLst/>
              <a:cxnLst/>
              <a:rect l="l" t="t" r="r" b="b"/>
              <a:pathLst>
                <a:path w="387" h="390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2"/>
            <p:cNvSpPr/>
            <p:nvPr/>
          </p:nvSpPr>
          <p:spPr>
            <a:xfrm>
              <a:off x="355750" y="14140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2"/>
            <p:cNvSpPr/>
            <p:nvPr/>
          </p:nvSpPr>
          <p:spPr>
            <a:xfrm>
              <a:off x="3971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2"/>
            <p:cNvSpPr/>
            <p:nvPr/>
          </p:nvSpPr>
          <p:spPr>
            <a:xfrm>
              <a:off x="435250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2"/>
            <p:cNvSpPr/>
            <p:nvPr/>
          </p:nvSpPr>
          <p:spPr>
            <a:xfrm>
              <a:off x="475000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2"/>
            <p:cNvSpPr/>
            <p:nvPr/>
          </p:nvSpPr>
          <p:spPr>
            <a:xfrm>
              <a:off x="51642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2"/>
            <p:cNvSpPr/>
            <p:nvPr/>
          </p:nvSpPr>
          <p:spPr>
            <a:xfrm>
              <a:off x="554500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2"/>
            <p:cNvSpPr/>
            <p:nvPr/>
          </p:nvSpPr>
          <p:spPr>
            <a:xfrm>
              <a:off x="595925" y="14140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2"/>
            <p:cNvSpPr/>
            <p:nvPr/>
          </p:nvSpPr>
          <p:spPr>
            <a:xfrm>
              <a:off x="634025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2"/>
            <p:cNvSpPr/>
            <p:nvPr/>
          </p:nvSpPr>
          <p:spPr>
            <a:xfrm>
              <a:off x="673775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2"/>
            <p:cNvSpPr/>
            <p:nvPr/>
          </p:nvSpPr>
          <p:spPr>
            <a:xfrm>
              <a:off x="7152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2"/>
            <p:cNvSpPr/>
            <p:nvPr/>
          </p:nvSpPr>
          <p:spPr>
            <a:xfrm>
              <a:off x="753300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2"/>
            <p:cNvSpPr/>
            <p:nvPr/>
          </p:nvSpPr>
          <p:spPr>
            <a:xfrm>
              <a:off x="7947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2"/>
            <p:cNvSpPr/>
            <p:nvPr/>
          </p:nvSpPr>
          <p:spPr>
            <a:xfrm>
              <a:off x="832825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2"/>
            <p:cNvSpPr/>
            <p:nvPr/>
          </p:nvSpPr>
          <p:spPr>
            <a:xfrm>
              <a:off x="872575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2"/>
            <p:cNvSpPr/>
            <p:nvPr/>
          </p:nvSpPr>
          <p:spPr>
            <a:xfrm>
              <a:off x="91395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2"/>
            <p:cNvSpPr/>
            <p:nvPr/>
          </p:nvSpPr>
          <p:spPr>
            <a:xfrm>
              <a:off x="9537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2"/>
            <p:cNvSpPr/>
            <p:nvPr/>
          </p:nvSpPr>
          <p:spPr>
            <a:xfrm>
              <a:off x="99345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2"/>
            <p:cNvSpPr/>
            <p:nvPr/>
          </p:nvSpPr>
          <p:spPr>
            <a:xfrm>
              <a:off x="10332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2"/>
            <p:cNvSpPr/>
            <p:nvPr/>
          </p:nvSpPr>
          <p:spPr>
            <a:xfrm>
              <a:off x="107297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2"/>
            <p:cNvSpPr/>
            <p:nvPr/>
          </p:nvSpPr>
          <p:spPr>
            <a:xfrm>
              <a:off x="11127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2"/>
            <p:cNvSpPr/>
            <p:nvPr/>
          </p:nvSpPr>
          <p:spPr>
            <a:xfrm>
              <a:off x="1152500" y="14140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2"/>
            <p:cNvSpPr/>
            <p:nvPr/>
          </p:nvSpPr>
          <p:spPr>
            <a:xfrm>
              <a:off x="119227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2"/>
            <p:cNvSpPr/>
            <p:nvPr/>
          </p:nvSpPr>
          <p:spPr>
            <a:xfrm>
              <a:off x="123202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2"/>
            <p:cNvSpPr/>
            <p:nvPr/>
          </p:nvSpPr>
          <p:spPr>
            <a:xfrm>
              <a:off x="355750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2"/>
            <p:cNvSpPr/>
            <p:nvPr/>
          </p:nvSpPr>
          <p:spPr>
            <a:xfrm>
              <a:off x="3971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2"/>
            <p:cNvSpPr/>
            <p:nvPr/>
          </p:nvSpPr>
          <p:spPr>
            <a:xfrm>
              <a:off x="435250" y="13799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2"/>
            <p:cNvSpPr/>
            <p:nvPr/>
          </p:nvSpPr>
          <p:spPr>
            <a:xfrm>
              <a:off x="475000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2"/>
            <p:cNvSpPr/>
            <p:nvPr/>
          </p:nvSpPr>
          <p:spPr>
            <a:xfrm>
              <a:off x="51642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2"/>
            <p:cNvSpPr/>
            <p:nvPr/>
          </p:nvSpPr>
          <p:spPr>
            <a:xfrm>
              <a:off x="554500" y="13799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2"/>
            <p:cNvSpPr/>
            <p:nvPr/>
          </p:nvSpPr>
          <p:spPr>
            <a:xfrm>
              <a:off x="595925" y="13799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2"/>
            <p:cNvSpPr/>
            <p:nvPr/>
          </p:nvSpPr>
          <p:spPr>
            <a:xfrm>
              <a:off x="634025" y="13799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2"/>
            <p:cNvSpPr/>
            <p:nvPr/>
          </p:nvSpPr>
          <p:spPr>
            <a:xfrm>
              <a:off x="673775" y="13799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2"/>
            <p:cNvSpPr/>
            <p:nvPr/>
          </p:nvSpPr>
          <p:spPr>
            <a:xfrm>
              <a:off x="7152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2"/>
            <p:cNvSpPr/>
            <p:nvPr/>
          </p:nvSpPr>
          <p:spPr>
            <a:xfrm>
              <a:off x="753300" y="13799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2"/>
            <p:cNvSpPr/>
            <p:nvPr/>
          </p:nvSpPr>
          <p:spPr>
            <a:xfrm>
              <a:off x="7947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2"/>
            <p:cNvSpPr/>
            <p:nvPr/>
          </p:nvSpPr>
          <p:spPr>
            <a:xfrm>
              <a:off x="832825" y="13799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2"/>
            <p:cNvSpPr/>
            <p:nvPr/>
          </p:nvSpPr>
          <p:spPr>
            <a:xfrm>
              <a:off x="872575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2"/>
            <p:cNvSpPr/>
            <p:nvPr/>
          </p:nvSpPr>
          <p:spPr>
            <a:xfrm>
              <a:off x="91395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2"/>
            <p:cNvSpPr/>
            <p:nvPr/>
          </p:nvSpPr>
          <p:spPr>
            <a:xfrm>
              <a:off x="9537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2"/>
            <p:cNvSpPr/>
            <p:nvPr/>
          </p:nvSpPr>
          <p:spPr>
            <a:xfrm>
              <a:off x="99345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2"/>
            <p:cNvSpPr/>
            <p:nvPr/>
          </p:nvSpPr>
          <p:spPr>
            <a:xfrm>
              <a:off x="10332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2"/>
            <p:cNvSpPr/>
            <p:nvPr/>
          </p:nvSpPr>
          <p:spPr>
            <a:xfrm>
              <a:off x="107297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2"/>
            <p:cNvSpPr/>
            <p:nvPr/>
          </p:nvSpPr>
          <p:spPr>
            <a:xfrm>
              <a:off x="11127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2"/>
            <p:cNvSpPr/>
            <p:nvPr/>
          </p:nvSpPr>
          <p:spPr>
            <a:xfrm>
              <a:off x="1152500" y="13799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2"/>
            <p:cNvSpPr/>
            <p:nvPr/>
          </p:nvSpPr>
          <p:spPr>
            <a:xfrm>
              <a:off x="119227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2"/>
            <p:cNvSpPr/>
            <p:nvPr/>
          </p:nvSpPr>
          <p:spPr>
            <a:xfrm>
              <a:off x="123202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2"/>
            <p:cNvSpPr/>
            <p:nvPr/>
          </p:nvSpPr>
          <p:spPr>
            <a:xfrm>
              <a:off x="3176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2"/>
            <p:cNvSpPr/>
            <p:nvPr/>
          </p:nvSpPr>
          <p:spPr>
            <a:xfrm>
              <a:off x="35575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2"/>
            <p:cNvSpPr/>
            <p:nvPr/>
          </p:nvSpPr>
          <p:spPr>
            <a:xfrm>
              <a:off x="3971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2"/>
            <p:cNvSpPr/>
            <p:nvPr/>
          </p:nvSpPr>
          <p:spPr>
            <a:xfrm>
              <a:off x="43525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2"/>
            <p:cNvSpPr/>
            <p:nvPr/>
          </p:nvSpPr>
          <p:spPr>
            <a:xfrm>
              <a:off x="47500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2"/>
            <p:cNvSpPr/>
            <p:nvPr/>
          </p:nvSpPr>
          <p:spPr>
            <a:xfrm>
              <a:off x="51642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2"/>
            <p:cNvSpPr/>
            <p:nvPr/>
          </p:nvSpPr>
          <p:spPr>
            <a:xfrm>
              <a:off x="554500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2"/>
            <p:cNvSpPr/>
            <p:nvPr/>
          </p:nvSpPr>
          <p:spPr>
            <a:xfrm>
              <a:off x="595925" y="13458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2"/>
            <p:cNvSpPr/>
            <p:nvPr/>
          </p:nvSpPr>
          <p:spPr>
            <a:xfrm>
              <a:off x="634025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2"/>
            <p:cNvSpPr/>
            <p:nvPr/>
          </p:nvSpPr>
          <p:spPr>
            <a:xfrm>
              <a:off x="673775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2"/>
            <p:cNvSpPr/>
            <p:nvPr/>
          </p:nvSpPr>
          <p:spPr>
            <a:xfrm>
              <a:off x="7152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2"/>
            <p:cNvSpPr/>
            <p:nvPr/>
          </p:nvSpPr>
          <p:spPr>
            <a:xfrm>
              <a:off x="753300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2"/>
            <p:cNvSpPr/>
            <p:nvPr/>
          </p:nvSpPr>
          <p:spPr>
            <a:xfrm>
              <a:off x="7947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2"/>
            <p:cNvSpPr/>
            <p:nvPr/>
          </p:nvSpPr>
          <p:spPr>
            <a:xfrm>
              <a:off x="832825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2"/>
            <p:cNvSpPr/>
            <p:nvPr/>
          </p:nvSpPr>
          <p:spPr>
            <a:xfrm>
              <a:off x="872575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2"/>
            <p:cNvSpPr/>
            <p:nvPr/>
          </p:nvSpPr>
          <p:spPr>
            <a:xfrm>
              <a:off x="91395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2"/>
            <p:cNvSpPr/>
            <p:nvPr/>
          </p:nvSpPr>
          <p:spPr>
            <a:xfrm>
              <a:off x="9537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2"/>
            <p:cNvSpPr/>
            <p:nvPr/>
          </p:nvSpPr>
          <p:spPr>
            <a:xfrm>
              <a:off x="99345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2"/>
            <p:cNvSpPr/>
            <p:nvPr/>
          </p:nvSpPr>
          <p:spPr>
            <a:xfrm>
              <a:off x="10332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2"/>
            <p:cNvSpPr/>
            <p:nvPr/>
          </p:nvSpPr>
          <p:spPr>
            <a:xfrm>
              <a:off x="107297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2"/>
            <p:cNvSpPr/>
            <p:nvPr/>
          </p:nvSpPr>
          <p:spPr>
            <a:xfrm>
              <a:off x="11127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2"/>
            <p:cNvSpPr/>
            <p:nvPr/>
          </p:nvSpPr>
          <p:spPr>
            <a:xfrm>
              <a:off x="1152500" y="13458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2"/>
            <p:cNvSpPr/>
            <p:nvPr/>
          </p:nvSpPr>
          <p:spPr>
            <a:xfrm>
              <a:off x="119227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2"/>
            <p:cNvSpPr/>
            <p:nvPr/>
          </p:nvSpPr>
          <p:spPr>
            <a:xfrm>
              <a:off x="123202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2"/>
            <p:cNvSpPr/>
            <p:nvPr/>
          </p:nvSpPr>
          <p:spPr>
            <a:xfrm>
              <a:off x="3176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2"/>
            <p:cNvSpPr/>
            <p:nvPr/>
          </p:nvSpPr>
          <p:spPr>
            <a:xfrm>
              <a:off x="35575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2"/>
            <p:cNvSpPr/>
            <p:nvPr/>
          </p:nvSpPr>
          <p:spPr>
            <a:xfrm>
              <a:off x="3971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3"/>
                    <a:pt x="88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2"/>
            <p:cNvSpPr/>
            <p:nvPr/>
          </p:nvSpPr>
          <p:spPr>
            <a:xfrm>
              <a:off x="43525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2"/>
            <p:cNvSpPr/>
            <p:nvPr/>
          </p:nvSpPr>
          <p:spPr>
            <a:xfrm>
              <a:off x="47500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2"/>
            <p:cNvSpPr/>
            <p:nvPr/>
          </p:nvSpPr>
          <p:spPr>
            <a:xfrm>
              <a:off x="51642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2"/>
            <p:cNvSpPr/>
            <p:nvPr/>
          </p:nvSpPr>
          <p:spPr>
            <a:xfrm>
              <a:off x="554500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2"/>
            <p:cNvSpPr/>
            <p:nvPr/>
          </p:nvSpPr>
          <p:spPr>
            <a:xfrm>
              <a:off x="595925" y="13116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2"/>
            <p:cNvSpPr/>
            <p:nvPr/>
          </p:nvSpPr>
          <p:spPr>
            <a:xfrm>
              <a:off x="634025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2"/>
            <p:cNvSpPr/>
            <p:nvPr/>
          </p:nvSpPr>
          <p:spPr>
            <a:xfrm>
              <a:off x="673775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2"/>
            <p:cNvSpPr/>
            <p:nvPr/>
          </p:nvSpPr>
          <p:spPr>
            <a:xfrm>
              <a:off x="7152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2"/>
            <p:cNvSpPr/>
            <p:nvPr/>
          </p:nvSpPr>
          <p:spPr>
            <a:xfrm>
              <a:off x="753300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2"/>
            <p:cNvSpPr/>
            <p:nvPr/>
          </p:nvSpPr>
          <p:spPr>
            <a:xfrm>
              <a:off x="7947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2"/>
            <p:cNvSpPr/>
            <p:nvPr/>
          </p:nvSpPr>
          <p:spPr>
            <a:xfrm>
              <a:off x="832825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9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2"/>
            <p:cNvSpPr/>
            <p:nvPr/>
          </p:nvSpPr>
          <p:spPr>
            <a:xfrm>
              <a:off x="872575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2"/>
            <p:cNvSpPr/>
            <p:nvPr/>
          </p:nvSpPr>
          <p:spPr>
            <a:xfrm>
              <a:off x="91395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2"/>
            <p:cNvSpPr/>
            <p:nvPr/>
          </p:nvSpPr>
          <p:spPr>
            <a:xfrm>
              <a:off x="9537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2"/>
            <p:cNvSpPr/>
            <p:nvPr/>
          </p:nvSpPr>
          <p:spPr>
            <a:xfrm>
              <a:off x="99345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3" y="389"/>
                    <a:pt x="389" y="303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2"/>
            <p:cNvSpPr/>
            <p:nvPr/>
          </p:nvSpPr>
          <p:spPr>
            <a:xfrm>
              <a:off x="10332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2"/>
            <p:cNvSpPr/>
            <p:nvPr/>
          </p:nvSpPr>
          <p:spPr>
            <a:xfrm>
              <a:off x="107297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2"/>
            <p:cNvSpPr/>
            <p:nvPr/>
          </p:nvSpPr>
          <p:spPr>
            <a:xfrm>
              <a:off x="11127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2"/>
            <p:cNvSpPr/>
            <p:nvPr/>
          </p:nvSpPr>
          <p:spPr>
            <a:xfrm>
              <a:off x="1152500" y="13116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8" y="303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2"/>
            <p:cNvSpPr/>
            <p:nvPr/>
          </p:nvSpPr>
          <p:spPr>
            <a:xfrm>
              <a:off x="119227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3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2"/>
            <p:cNvSpPr/>
            <p:nvPr/>
          </p:nvSpPr>
          <p:spPr>
            <a:xfrm>
              <a:off x="123202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2"/>
            <p:cNvSpPr/>
            <p:nvPr/>
          </p:nvSpPr>
          <p:spPr>
            <a:xfrm>
              <a:off x="276225" y="12775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9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2"/>
            <p:cNvSpPr/>
            <p:nvPr/>
          </p:nvSpPr>
          <p:spPr>
            <a:xfrm>
              <a:off x="3176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2"/>
            <p:cNvSpPr/>
            <p:nvPr/>
          </p:nvSpPr>
          <p:spPr>
            <a:xfrm>
              <a:off x="35575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2"/>
            <p:cNvSpPr/>
            <p:nvPr/>
          </p:nvSpPr>
          <p:spPr>
            <a:xfrm>
              <a:off x="3971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2"/>
            <p:cNvSpPr/>
            <p:nvPr/>
          </p:nvSpPr>
          <p:spPr>
            <a:xfrm>
              <a:off x="43525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2"/>
            <p:cNvSpPr/>
            <p:nvPr/>
          </p:nvSpPr>
          <p:spPr>
            <a:xfrm>
              <a:off x="47500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2"/>
            <p:cNvSpPr/>
            <p:nvPr/>
          </p:nvSpPr>
          <p:spPr>
            <a:xfrm>
              <a:off x="51642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2"/>
            <p:cNvSpPr/>
            <p:nvPr/>
          </p:nvSpPr>
          <p:spPr>
            <a:xfrm>
              <a:off x="554500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2"/>
            <p:cNvSpPr/>
            <p:nvPr/>
          </p:nvSpPr>
          <p:spPr>
            <a:xfrm>
              <a:off x="595925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"/>
            <p:cNvSpPr/>
            <p:nvPr/>
          </p:nvSpPr>
          <p:spPr>
            <a:xfrm>
              <a:off x="634025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"/>
            <p:cNvSpPr/>
            <p:nvPr/>
          </p:nvSpPr>
          <p:spPr>
            <a:xfrm>
              <a:off x="673775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2"/>
            <p:cNvSpPr/>
            <p:nvPr/>
          </p:nvSpPr>
          <p:spPr>
            <a:xfrm>
              <a:off x="7152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2"/>
            <p:cNvSpPr/>
            <p:nvPr/>
          </p:nvSpPr>
          <p:spPr>
            <a:xfrm>
              <a:off x="753300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2"/>
            <p:cNvSpPr/>
            <p:nvPr/>
          </p:nvSpPr>
          <p:spPr>
            <a:xfrm>
              <a:off x="7947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"/>
            <p:cNvSpPr/>
            <p:nvPr/>
          </p:nvSpPr>
          <p:spPr>
            <a:xfrm>
              <a:off x="832825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"/>
            <p:cNvSpPr/>
            <p:nvPr/>
          </p:nvSpPr>
          <p:spPr>
            <a:xfrm>
              <a:off x="872575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2"/>
            <p:cNvSpPr/>
            <p:nvPr/>
          </p:nvSpPr>
          <p:spPr>
            <a:xfrm>
              <a:off x="91395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2"/>
            <p:cNvSpPr/>
            <p:nvPr/>
          </p:nvSpPr>
          <p:spPr>
            <a:xfrm>
              <a:off x="9537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2"/>
            <p:cNvSpPr/>
            <p:nvPr/>
          </p:nvSpPr>
          <p:spPr>
            <a:xfrm>
              <a:off x="99345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2"/>
            <p:cNvSpPr/>
            <p:nvPr/>
          </p:nvSpPr>
          <p:spPr>
            <a:xfrm>
              <a:off x="10332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2"/>
            <p:cNvSpPr/>
            <p:nvPr/>
          </p:nvSpPr>
          <p:spPr>
            <a:xfrm>
              <a:off x="107297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2"/>
            <p:cNvSpPr/>
            <p:nvPr/>
          </p:nvSpPr>
          <p:spPr>
            <a:xfrm>
              <a:off x="11127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2"/>
            <p:cNvSpPr/>
            <p:nvPr/>
          </p:nvSpPr>
          <p:spPr>
            <a:xfrm>
              <a:off x="1152500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2"/>
            <p:cNvSpPr/>
            <p:nvPr/>
          </p:nvSpPr>
          <p:spPr>
            <a:xfrm>
              <a:off x="119227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2"/>
            <p:cNvSpPr/>
            <p:nvPr/>
          </p:nvSpPr>
          <p:spPr>
            <a:xfrm>
              <a:off x="123202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2"/>
            <p:cNvSpPr/>
            <p:nvPr/>
          </p:nvSpPr>
          <p:spPr>
            <a:xfrm>
              <a:off x="276225" y="1243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2"/>
            <p:cNvSpPr/>
            <p:nvPr/>
          </p:nvSpPr>
          <p:spPr>
            <a:xfrm>
              <a:off x="3176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2"/>
            <p:cNvSpPr/>
            <p:nvPr/>
          </p:nvSpPr>
          <p:spPr>
            <a:xfrm>
              <a:off x="355750" y="1243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2"/>
            <p:cNvSpPr/>
            <p:nvPr/>
          </p:nvSpPr>
          <p:spPr>
            <a:xfrm>
              <a:off x="3971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2"/>
            <p:cNvSpPr/>
            <p:nvPr/>
          </p:nvSpPr>
          <p:spPr>
            <a:xfrm>
              <a:off x="435250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2"/>
            <p:cNvSpPr/>
            <p:nvPr/>
          </p:nvSpPr>
          <p:spPr>
            <a:xfrm>
              <a:off x="475000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2"/>
            <p:cNvSpPr/>
            <p:nvPr/>
          </p:nvSpPr>
          <p:spPr>
            <a:xfrm>
              <a:off x="51642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2"/>
            <p:cNvSpPr/>
            <p:nvPr/>
          </p:nvSpPr>
          <p:spPr>
            <a:xfrm>
              <a:off x="554500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2"/>
            <p:cNvSpPr/>
            <p:nvPr/>
          </p:nvSpPr>
          <p:spPr>
            <a:xfrm>
              <a:off x="595925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2"/>
            <p:cNvSpPr/>
            <p:nvPr/>
          </p:nvSpPr>
          <p:spPr>
            <a:xfrm>
              <a:off x="634025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2"/>
            <p:cNvSpPr/>
            <p:nvPr/>
          </p:nvSpPr>
          <p:spPr>
            <a:xfrm>
              <a:off x="673775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2"/>
            <p:cNvSpPr/>
            <p:nvPr/>
          </p:nvSpPr>
          <p:spPr>
            <a:xfrm>
              <a:off x="7152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2"/>
            <p:cNvSpPr/>
            <p:nvPr/>
          </p:nvSpPr>
          <p:spPr>
            <a:xfrm>
              <a:off x="753300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2"/>
            <p:cNvSpPr/>
            <p:nvPr/>
          </p:nvSpPr>
          <p:spPr>
            <a:xfrm>
              <a:off x="7947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2"/>
            <p:cNvSpPr/>
            <p:nvPr/>
          </p:nvSpPr>
          <p:spPr>
            <a:xfrm>
              <a:off x="832825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2"/>
            <p:cNvSpPr/>
            <p:nvPr/>
          </p:nvSpPr>
          <p:spPr>
            <a:xfrm>
              <a:off x="872575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2"/>
            <p:cNvSpPr/>
            <p:nvPr/>
          </p:nvSpPr>
          <p:spPr>
            <a:xfrm>
              <a:off x="91395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2"/>
            <p:cNvSpPr/>
            <p:nvPr/>
          </p:nvSpPr>
          <p:spPr>
            <a:xfrm>
              <a:off x="9537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2"/>
            <p:cNvSpPr/>
            <p:nvPr/>
          </p:nvSpPr>
          <p:spPr>
            <a:xfrm>
              <a:off x="99345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"/>
            <p:cNvSpPr/>
            <p:nvPr/>
          </p:nvSpPr>
          <p:spPr>
            <a:xfrm>
              <a:off x="10332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2"/>
            <p:cNvSpPr/>
            <p:nvPr/>
          </p:nvSpPr>
          <p:spPr>
            <a:xfrm>
              <a:off x="107297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2"/>
            <p:cNvSpPr/>
            <p:nvPr/>
          </p:nvSpPr>
          <p:spPr>
            <a:xfrm>
              <a:off x="11127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2"/>
            <p:cNvSpPr/>
            <p:nvPr/>
          </p:nvSpPr>
          <p:spPr>
            <a:xfrm>
              <a:off x="1152500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"/>
            <p:cNvSpPr/>
            <p:nvPr/>
          </p:nvSpPr>
          <p:spPr>
            <a:xfrm>
              <a:off x="119227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"/>
            <p:cNvSpPr/>
            <p:nvPr/>
          </p:nvSpPr>
          <p:spPr>
            <a:xfrm>
              <a:off x="123202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"/>
            <p:cNvSpPr/>
            <p:nvPr/>
          </p:nvSpPr>
          <p:spPr>
            <a:xfrm>
              <a:off x="276225" y="1209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2"/>
            <p:cNvSpPr/>
            <p:nvPr/>
          </p:nvSpPr>
          <p:spPr>
            <a:xfrm>
              <a:off x="3176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"/>
            <p:cNvSpPr/>
            <p:nvPr/>
          </p:nvSpPr>
          <p:spPr>
            <a:xfrm>
              <a:off x="355750" y="1209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"/>
            <p:cNvSpPr/>
            <p:nvPr/>
          </p:nvSpPr>
          <p:spPr>
            <a:xfrm>
              <a:off x="3971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8" y="1"/>
                    <a:pt x="1" y="87"/>
                    <a:pt x="1" y="193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2"/>
            <p:cNvSpPr/>
            <p:nvPr/>
          </p:nvSpPr>
          <p:spPr>
            <a:xfrm>
              <a:off x="435250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2"/>
            <p:cNvSpPr/>
            <p:nvPr/>
          </p:nvSpPr>
          <p:spPr>
            <a:xfrm>
              <a:off x="475000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"/>
            <p:cNvSpPr/>
            <p:nvPr/>
          </p:nvSpPr>
          <p:spPr>
            <a:xfrm>
              <a:off x="51642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"/>
            <p:cNvSpPr/>
            <p:nvPr/>
          </p:nvSpPr>
          <p:spPr>
            <a:xfrm>
              <a:off x="554500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"/>
            <p:cNvSpPr/>
            <p:nvPr/>
          </p:nvSpPr>
          <p:spPr>
            <a:xfrm>
              <a:off x="595925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"/>
            <p:cNvSpPr/>
            <p:nvPr/>
          </p:nvSpPr>
          <p:spPr>
            <a:xfrm>
              <a:off x="634025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2"/>
            <p:cNvSpPr/>
            <p:nvPr/>
          </p:nvSpPr>
          <p:spPr>
            <a:xfrm>
              <a:off x="673775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2"/>
            <p:cNvSpPr/>
            <p:nvPr/>
          </p:nvSpPr>
          <p:spPr>
            <a:xfrm>
              <a:off x="7152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2"/>
            <p:cNvSpPr/>
            <p:nvPr/>
          </p:nvSpPr>
          <p:spPr>
            <a:xfrm>
              <a:off x="753300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2"/>
            <p:cNvSpPr/>
            <p:nvPr/>
          </p:nvSpPr>
          <p:spPr>
            <a:xfrm>
              <a:off x="7947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2"/>
            <p:cNvSpPr/>
            <p:nvPr/>
          </p:nvSpPr>
          <p:spPr>
            <a:xfrm>
              <a:off x="832825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2"/>
            <p:cNvSpPr/>
            <p:nvPr/>
          </p:nvSpPr>
          <p:spPr>
            <a:xfrm>
              <a:off x="872575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2"/>
            <p:cNvSpPr/>
            <p:nvPr/>
          </p:nvSpPr>
          <p:spPr>
            <a:xfrm>
              <a:off x="91395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2"/>
            <p:cNvSpPr/>
            <p:nvPr/>
          </p:nvSpPr>
          <p:spPr>
            <a:xfrm>
              <a:off x="9537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2"/>
            <p:cNvSpPr/>
            <p:nvPr/>
          </p:nvSpPr>
          <p:spPr>
            <a:xfrm>
              <a:off x="99345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3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2"/>
            <p:cNvSpPr/>
            <p:nvPr/>
          </p:nvSpPr>
          <p:spPr>
            <a:xfrm>
              <a:off x="10332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2"/>
            <p:cNvSpPr/>
            <p:nvPr/>
          </p:nvSpPr>
          <p:spPr>
            <a:xfrm>
              <a:off x="107297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2"/>
            <p:cNvSpPr/>
            <p:nvPr/>
          </p:nvSpPr>
          <p:spPr>
            <a:xfrm>
              <a:off x="11127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2"/>
            <p:cNvSpPr/>
            <p:nvPr/>
          </p:nvSpPr>
          <p:spPr>
            <a:xfrm>
              <a:off x="1152500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2"/>
            <p:cNvSpPr/>
            <p:nvPr/>
          </p:nvSpPr>
          <p:spPr>
            <a:xfrm>
              <a:off x="119227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2"/>
            <p:cNvSpPr/>
            <p:nvPr/>
          </p:nvSpPr>
          <p:spPr>
            <a:xfrm>
              <a:off x="123202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2"/>
            <p:cNvSpPr/>
            <p:nvPr/>
          </p:nvSpPr>
          <p:spPr>
            <a:xfrm>
              <a:off x="276225" y="11753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2"/>
            <p:cNvSpPr/>
            <p:nvPr/>
          </p:nvSpPr>
          <p:spPr>
            <a:xfrm>
              <a:off x="3176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2"/>
            <p:cNvSpPr/>
            <p:nvPr/>
          </p:nvSpPr>
          <p:spPr>
            <a:xfrm>
              <a:off x="355750" y="117530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0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2"/>
            <p:cNvSpPr/>
            <p:nvPr/>
          </p:nvSpPr>
          <p:spPr>
            <a:xfrm>
              <a:off x="3971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2"/>
            <p:cNvSpPr/>
            <p:nvPr/>
          </p:nvSpPr>
          <p:spPr>
            <a:xfrm>
              <a:off x="435250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2"/>
            <p:cNvSpPr/>
            <p:nvPr/>
          </p:nvSpPr>
          <p:spPr>
            <a:xfrm>
              <a:off x="475025" y="11753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2"/>
            <p:cNvSpPr/>
            <p:nvPr/>
          </p:nvSpPr>
          <p:spPr>
            <a:xfrm>
              <a:off x="51642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2"/>
            <p:cNvSpPr/>
            <p:nvPr/>
          </p:nvSpPr>
          <p:spPr>
            <a:xfrm>
              <a:off x="55452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2"/>
            <p:cNvSpPr/>
            <p:nvPr/>
          </p:nvSpPr>
          <p:spPr>
            <a:xfrm>
              <a:off x="595925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2"/>
            <p:cNvSpPr/>
            <p:nvPr/>
          </p:nvSpPr>
          <p:spPr>
            <a:xfrm>
              <a:off x="634025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2"/>
            <p:cNvSpPr/>
            <p:nvPr/>
          </p:nvSpPr>
          <p:spPr>
            <a:xfrm>
              <a:off x="673775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2"/>
            <p:cNvSpPr/>
            <p:nvPr/>
          </p:nvSpPr>
          <p:spPr>
            <a:xfrm>
              <a:off x="7152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2"/>
            <p:cNvSpPr/>
            <p:nvPr/>
          </p:nvSpPr>
          <p:spPr>
            <a:xfrm>
              <a:off x="753300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2"/>
            <p:cNvSpPr/>
            <p:nvPr/>
          </p:nvSpPr>
          <p:spPr>
            <a:xfrm>
              <a:off x="7947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2"/>
            <p:cNvSpPr/>
            <p:nvPr/>
          </p:nvSpPr>
          <p:spPr>
            <a:xfrm>
              <a:off x="83282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2"/>
            <p:cNvSpPr/>
            <p:nvPr/>
          </p:nvSpPr>
          <p:spPr>
            <a:xfrm>
              <a:off x="87257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2"/>
            <p:cNvSpPr/>
            <p:nvPr/>
          </p:nvSpPr>
          <p:spPr>
            <a:xfrm>
              <a:off x="91395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2"/>
            <p:cNvSpPr/>
            <p:nvPr/>
          </p:nvSpPr>
          <p:spPr>
            <a:xfrm>
              <a:off x="9537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2"/>
            <p:cNvSpPr/>
            <p:nvPr/>
          </p:nvSpPr>
          <p:spPr>
            <a:xfrm>
              <a:off x="99345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2"/>
            <p:cNvSpPr/>
            <p:nvPr/>
          </p:nvSpPr>
          <p:spPr>
            <a:xfrm>
              <a:off x="10332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2"/>
            <p:cNvSpPr/>
            <p:nvPr/>
          </p:nvSpPr>
          <p:spPr>
            <a:xfrm>
              <a:off x="10729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2"/>
            <p:cNvSpPr/>
            <p:nvPr/>
          </p:nvSpPr>
          <p:spPr>
            <a:xfrm>
              <a:off x="11127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2"/>
            <p:cNvSpPr/>
            <p:nvPr/>
          </p:nvSpPr>
          <p:spPr>
            <a:xfrm>
              <a:off x="1152500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2"/>
            <p:cNvSpPr/>
            <p:nvPr/>
          </p:nvSpPr>
          <p:spPr>
            <a:xfrm>
              <a:off x="119227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2"/>
            <p:cNvSpPr/>
            <p:nvPr/>
          </p:nvSpPr>
          <p:spPr>
            <a:xfrm>
              <a:off x="123202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2"/>
            <p:cNvSpPr/>
            <p:nvPr/>
          </p:nvSpPr>
          <p:spPr>
            <a:xfrm>
              <a:off x="23647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2"/>
            <p:cNvSpPr/>
            <p:nvPr/>
          </p:nvSpPr>
          <p:spPr>
            <a:xfrm>
              <a:off x="276225" y="11412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2"/>
            <p:cNvSpPr/>
            <p:nvPr/>
          </p:nvSpPr>
          <p:spPr>
            <a:xfrm>
              <a:off x="3176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2"/>
            <p:cNvSpPr/>
            <p:nvPr/>
          </p:nvSpPr>
          <p:spPr>
            <a:xfrm>
              <a:off x="355750" y="114120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59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7"/>
                    <a:pt x="258" y="387"/>
                  </a:cubicBezTo>
                  <a:cubicBezTo>
                    <a:pt x="357" y="387"/>
                    <a:pt x="453" y="310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2"/>
            <p:cNvSpPr/>
            <p:nvPr/>
          </p:nvSpPr>
          <p:spPr>
            <a:xfrm>
              <a:off x="3971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2"/>
            <p:cNvSpPr/>
            <p:nvPr/>
          </p:nvSpPr>
          <p:spPr>
            <a:xfrm>
              <a:off x="435250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2"/>
            <p:cNvSpPr/>
            <p:nvPr/>
          </p:nvSpPr>
          <p:spPr>
            <a:xfrm>
              <a:off x="475000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2"/>
            <p:cNvSpPr/>
            <p:nvPr/>
          </p:nvSpPr>
          <p:spPr>
            <a:xfrm>
              <a:off x="51642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2"/>
            <p:cNvSpPr/>
            <p:nvPr/>
          </p:nvSpPr>
          <p:spPr>
            <a:xfrm>
              <a:off x="554500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2"/>
            <p:cNvSpPr/>
            <p:nvPr/>
          </p:nvSpPr>
          <p:spPr>
            <a:xfrm>
              <a:off x="595925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2"/>
            <p:cNvSpPr/>
            <p:nvPr/>
          </p:nvSpPr>
          <p:spPr>
            <a:xfrm>
              <a:off x="63402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2"/>
            <p:cNvSpPr/>
            <p:nvPr/>
          </p:nvSpPr>
          <p:spPr>
            <a:xfrm>
              <a:off x="67377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"/>
            <p:cNvSpPr/>
            <p:nvPr/>
          </p:nvSpPr>
          <p:spPr>
            <a:xfrm>
              <a:off x="7152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2"/>
            <p:cNvSpPr/>
            <p:nvPr/>
          </p:nvSpPr>
          <p:spPr>
            <a:xfrm>
              <a:off x="753300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2"/>
            <p:cNvSpPr/>
            <p:nvPr/>
          </p:nvSpPr>
          <p:spPr>
            <a:xfrm>
              <a:off x="7947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2"/>
            <p:cNvSpPr/>
            <p:nvPr/>
          </p:nvSpPr>
          <p:spPr>
            <a:xfrm>
              <a:off x="832825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2"/>
            <p:cNvSpPr/>
            <p:nvPr/>
          </p:nvSpPr>
          <p:spPr>
            <a:xfrm>
              <a:off x="872575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2"/>
            <p:cNvSpPr/>
            <p:nvPr/>
          </p:nvSpPr>
          <p:spPr>
            <a:xfrm>
              <a:off x="91395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2"/>
            <p:cNvSpPr/>
            <p:nvPr/>
          </p:nvSpPr>
          <p:spPr>
            <a:xfrm>
              <a:off x="9537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2"/>
            <p:cNvSpPr/>
            <p:nvPr/>
          </p:nvSpPr>
          <p:spPr>
            <a:xfrm>
              <a:off x="99345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2"/>
            <p:cNvSpPr/>
            <p:nvPr/>
          </p:nvSpPr>
          <p:spPr>
            <a:xfrm>
              <a:off x="10332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2"/>
            <p:cNvSpPr/>
            <p:nvPr/>
          </p:nvSpPr>
          <p:spPr>
            <a:xfrm>
              <a:off x="10729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2"/>
            <p:cNvSpPr/>
            <p:nvPr/>
          </p:nvSpPr>
          <p:spPr>
            <a:xfrm>
              <a:off x="11127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2"/>
            <p:cNvSpPr/>
            <p:nvPr/>
          </p:nvSpPr>
          <p:spPr>
            <a:xfrm>
              <a:off x="1152500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2"/>
            <p:cNvSpPr/>
            <p:nvPr/>
          </p:nvSpPr>
          <p:spPr>
            <a:xfrm>
              <a:off x="119227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2"/>
            <p:cNvSpPr/>
            <p:nvPr/>
          </p:nvSpPr>
          <p:spPr>
            <a:xfrm>
              <a:off x="123202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2"/>
            <p:cNvSpPr/>
            <p:nvPr/>
          </p:nvSpPr>
          <p:spPr>
            <a:xfrm>
              <a:off x="23647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2"/>
            <p:cNvSpPr/>
            <p:nvPr/>
          </p:nvSpPr>
          <p:spPr>
            <a:xfrm>
              <a:off x="27622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2"/>
            <p:cNvSpPr/>
            <p:nvPr/>
          </p:nvSpPr>
          <p:spPr>
            <a:xfrm>
              <a:off x="3176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2"/>
            <p:cNvSpPr/>
            <p:nvPr/>
          </p:nvSpPr>
          <p:spPr>
            <a:xfrm>
              <a:off x="355750" y="110707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59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2"/>
            <p:cNvSpPr/>
            <p:nvPr/>
          </p:nvSpPr>
          <p:spPr>
            <a:xfrm>
              <a:off x="3971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2"/>
            <p:cNvSpPr/>
            <p:nvPr/>
          </p:nvSpPr>
          <p:spPr>
            <a:xfrm>
              <a:off x="435250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2"/>
            <p:cNvSpPr/>
            <p:nvPr/>
          </p:nvSpPr>
          <p:spPr>
            <a:xfrm>
              <a:off x="475000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2"/>
            <p:cNvSpPr/>
            <p:nvPr/>
          </p:nvSpPr>
          <p:spPr>
            <a:xfrm>
              <a:off x="51642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2"/>
            <p:cNvSpPr/>
            <p:nvPr/>
          </p:nvSpPr>
          <p:spPr>
            <a:xfrm>
              <a:off x="554500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2"/>
            <p:cNvSpPr/>
            <p:nvPr/>
          </p:nvSpPr>
          <p:spPr>
            <a:xfrm>
              <a:off x="595925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2"/>
            <p:cNvSpPr/>
            <p:nvPr/>
          </p:nvSpPr>
          <p:spPr>
            <a:xfrm>
              <a:off x="63402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2"/>
            <p:cNvSpPr/>
            <p:nvPr/>
          </p:nvSpPr>
          <p:spPr>
            <a:xfrm>
              <a:off x="67377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2"/>
            <p:cNvSpPr/>
            <p:nvPr/>
          </p:nvSpPr>
          <p:spPr>
            <a:xfrm>
              <a:off x="7152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2"/>
            <p:cNvSpPr/>
            <p:nvPr/>
          </p:nvSpPr>
          <p:spPr>
            <a:xfrm>
              <a:off x="753300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2"/>
            <p:cNvSpPr/>
            <p:nvPr/>
          </p:nvSpPr>
          <p:spPr>
            <a:xfrm>
              <a:off x="7947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2"/>
            <p:cNvSpPr/>
            <p:nvPr/>
          </p:nvSpPr>
          <p:spPr>
            <a:xfrm>
              <a:off x="832825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2"/>
            <p:cNvSpPr/>
            <p:nvPr/>
          </p:nvSpPr>
          <p:spPr>
            <a:xfrm>
              <a:off x="872575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2"/>
            <p:cNvSpPr/>
            <p:nvPr/>
          </p:nvSpPr>
          <p:spPr>
            <a:xfrm>
              <a:off x="91395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2"/>
            <p:cNvSpPr/>
            <p:nvPr/>
          </p:nvSpPr>
          <p:spPr>
            <a:xfrm>
              <a:off x="9537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2"/>
            <p:cNvSpPr/>
            <p:nvPr/>
          </p:nvSpPr>
          <p:spPr>
            <a:xfrm>
              <a:off x="99345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2"/>
            <p:cNvSpPr/>
            <p:nvPr/>
          </p:nvSpPr>
          <p:spPr>
            <a:xfrm>
              <a:off x="10332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2"/>
            <p:cNvSpPr/>
            <p:nvPr/>
          </p:nvSpPr>
          <p:spPr>
            <a:xfrm>
              <a:off x="10729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2"/>
            <p:cNvSpPr/>
            <p:nvPr/>
          </p:nvSpPr>
          <p:spPr>
            <a:xfrm>
              <a:off x="11127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2"/>
            <p:cNvSpPr/>
            <p:nvPr/>
          </p:nvSpPr>
          <p:spPr>
            <a:xfrm>
              <a:off x="1152500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2"/>
            <p:cNvSpPr/>
            <p:nvPr/>
          </p:nvSpPr>
          <p:spPr>
            <a:xfrm>
              <a:off x="119227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2"/>
            <p:cNvSpPr/>
            <p:nvPr/>
          </p:nvSpPr>
          <p:spPr>
            <a:xfrm>
              <a:off x="123202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2"/>
            <p:cNvSpPr/>
            <p:nvPr/>
          </p:nvSpPr>
          <p:spPr>
            <a:xfrm>
              <a:off x="23647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2"/>
            <p:cNvSpPr/>
            <p:nvPr/>
          </p:nvSpPr>
          <p:spPr>
            <a:xfrm>
              <a:off x="27622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2"/>
            <p:cNvSpPr/>
            <p:nvPr/>
          </p:nvSpPr>
          <p:spPr>
            <a:xfrm>
              <a:off x="3176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2"/>
            <p:cNvSpPr/>
            <p:nvPr/>
          </p:nvSpPr>
          <p:spPr>
            <a:xfrm>
              <a:off x="35575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2"/>
            <p:cNvSpPr/>
            <p:nvPr/>
          </p:nvSpPr>
          <p:spPr>
            <a:xfrm>
              <a:off x="3971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2"/>
            <p:cNvSpPr/>
            <p:nvPr/>
          </p:nvSpPr>
          <p:spPr>
            <a:xfrm>
              <a:off x="43525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2"/>
            <p:cNvSpPr/>
            <p:nvPr/>
          </p:nvSpPr>
          <p:spPr>
            <a:xfrm>
              <a:off x="47500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2"/>
            <p:cNvSpPr/>
            <p:nvPr/>
          </p:nvSpPr>
          <p:spPr>
            <a:xfrm>
              <a:off x="51642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2"/>
            <p:cNvSpPr/>
            <p:nvPr/>
          </p:nvSpPr>
          <p:spPr>
            <a:xfrm>
              <a:off x="554500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2"/>
            <p:cNvSpPr/>
            <p:nvPr/>
          </p:nvSpPr>
          <p:spPr>
            <a:xfrm>
              <a:off x="595925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2"/>
            <p:cNvSpPr/>
            <p:nvPr/>
          </p:nvSpPr>
          <p:spPr>
            <a:xfrm>
              <a:off x="63402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2"/>
            <p:cNvSpPr/>
            <p:nvPr/>
          </p:nvSpPr>
          <p:spPr>
            <a:xfrm>
              <a:off x="67377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2"/>
            <p:cNvSpPr/>
            <p:nvPr/>
          </p:nvSpPr>
          <p:spPr>
            <a:xfrm>
              <a:off x="7152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2"/>
            <p:cNvSpPr/>
            <p:nvPr/>
          </p:nvSpPr>
          <p:spPr>
            <a:xfrm>
              <a:off x="753300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2"/>
            <p:cNvSpPr/>
            <p:nvPr/>
          </p:nvSpPr>
          <p:spPr>
            <a:xfrm>
              <a:off x="7947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2"/>
            <p:cNvSpPr/>
            <p:nvPr/>
          </p:nvSpPr>
          <p:spPr>
            <a:xfrm>
              <a:off x="832825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2"/>
            <p:cNvSpPr/>
            <p:nvPr/>
          </p:nvSpPr>
          <p:spPr>
            <a:xfrm>
              <a:off x="872575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2"/>
            <p:cNvSpPr/>
            <p:nvPr/>
          </p:nvSpPr>
          <p:spPr>
            <a:xfrm>
              <a:off x="91395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2"/>
            <p:cNvSpPr/>
            <p:nvPr/>
          </p:nvSpPr>
          <p:spPr>
            <a:xfrm>
              <a:off x="9537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2"/>
            <p:cNvSpPr/>
            <p:nvPr/>
          </p:nvSpPr>
          <p:spPr>
            <a:xfrm>
              <a:off x="99345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2"/>
            <p:cNvSpPr/>
            <p:nvPr/>
          </p:nvSpPr>
          <p:spPr>
            <a:xfrm>
              <a:off x="10332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2"/>
            <p:cNvSpPr/>
            <p:nvPr/>
          </p:nvSpPr>
          <p:spPr>
            <a:xfrm>
              <a:off x="10729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2"/>
            <p:cNvSpPr/>
            <p:nvPr/>
          </p:nvSpPr>
          <p:spPr>
            <a:xfrm>
              <a:off x="11127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"/>
            <p:cNvSpPr/>
            <p:nvPr/>
          </p:nvSpPr>
          <p:spPr>
            <a:xfrm>
              <a:off x="1152500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2"/>
            <p:cNvSpPr/>
            <p:nvPr/>
          </p:nvSpPr>
          <p:spPr>
            <a:xfrm>
              <a:off x="119227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2"/>
            <p:cNvSpPr/>
            <p:nvPr/>
          </p:nvSpPr>
          <p:spPr>
            <a:xfrm>
              <a:off x="123202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2"/>
            <p:cNvSpPr/>
            <p:nvPr/>
          </p:nvSpPr>
          <p:spPr>
            <a:xfrm>
              <a:off x="23647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2"/>
            <p:cNvSpPr/>
            <p:nvPr/>
          </p:nvSpPr>
          <p:spPr>
            <a:xfrm>
              <a:off x="27622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"/>
            <p:cNvSpPr/>
            <p:nvPr/>
          </p:nvSpPr>
          <p:spPr>
            <a:xfrm>
              <a:off x="3176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"/>
            <p:cNvSpPr/>
            <p:nvPr/>
          </p:nvSpPr>
          <p:spPr>
            <a:xfrm>
              <a:off x="35575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"/>
            <p:cNvSpPr/>
            <p:nvPr/>
          </p:nvSpPr>
          <p:spPr>
            <a:xfrm>
              <a:off x="3971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"/>
            <p:cNvSpPr/>
            <p:nvPr/>
          </p:nvSpPr>
          <p:spPr>
            <a:xfrm>
              <a:off x="43525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"/>
            <p:cNvSpPr/>
            <p:nvPr/>
          </p:nvSpPr>
          <p:spPr>
            <a:xfrm>
              <a:off x="47500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2"/>
            <p:cNvSpPr/>
            <p:nvPr/>
          </p:nvSpPr>
          <p:spPr>
            <a:xfrm>
              <a:off x="51642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2"/>
            <p:cNvSpPr/>
            <p:nvPr/>
          </p:nvSpPr>
          <p:spPr>
            <a:xfrm>
              <a:off x="554500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"/>
            <p:cNvSpPr/>
            <p:nvPr/>
          </p:nvSpPr>
          <p:spPr>
            <a:xfrm>
              <a:off x="595925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"/>
            <p:cNvSpPr/>
            <p:nvPr/>
          </p:nvSpPr>
          <p:spPr>
            <a:xfrm>
              <a:off x="63402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"/>
            <p:cNvSpPr/>
            <p:nvPr/>
          </p:nvSpPr>
          <p:spPr>
            <a:xfrm>
              <a:off x="67377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2"/>
            <p:cNvSpPr/>
            <p:nvPr/>
          </p:nvSpPr>
          <p:spPr>
            <a:xfrm>
              <a:off x="7152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2"/>
            <p:cNvSpPr/>
            <p:nvPr/>
          </p:nvSpPr>
          <p:spPr>
            <a:xfrm>
              <a:off x="753300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"/>
            <p:cNvSpPr/>
            <p:nvPr/>
          </p:nvSpPr>
          <p:spPr>
            <a:xfrm>
              <a:off x="7947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"/>
            <p:cNvSpPr/>
            <p:nvPr/>
          </p:nvSpPr>
          <p:spPr>
            <a:xfrm>
              <a:off x="832825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"/>
            <p:cNvSpPr/>
            <p:nvPr/>
          </p:nvSpPr>
          <p:spPr>
            <a:xfrm>
              <a:off x="872575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"/>
            <p:cNvSpPr/>
            <p:nvPr/>
          </p:nvSpPr>
          <p:spPr>
            <a:xfrm>
              <a:off x="91395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2"/>
            <p:cNvSpPr/>
            <p:nvPr/>
          </p:nvSpPr>
          <p:spPr>
            <a:xfrm>
              <a:off x="9537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2"/>
            <p:cNvSpPr/>
            <p:nvPr/>
          </p:nvSpPr>
          <p:spPr>
            <a:xfrm>
              <a:off x="99345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3" y="388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2"/>
            <p:cNvSpPr/>
            <p:nvPr/>
          </p:nvSpPr>
          <p:spPr>
            <a:xfrm>
              <a:off x="10332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2"/>
            <p:cNvSpPr/>
            <p:nvPr/>
          </p:nvSpPr>
          <p:spPr>
            <a:xfrm>
              <a:off x="10729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"/>
            <p:cNvSpPr/>
            <p:nvPr/>
          </p:nvSpPr>
          <p:spPr>
            <a:xfrm>
              <a:off x="11127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2"/>
            <p:cNvSpPr/>
            <p:nvPr/>
          </p:nvSpPr>
          <p:spPr>
            <a:xfrm>
              <a:off x="1152500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2"/>
            <p:cNvSpPr/>
            <p:nvPr/>
          </p:nvSpPr>
          <p:spPr>
            <a:xfrm>
              <a:off x="119227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3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2"/>
            <p:cNvSpPr/>
            <p:nvPr/>
          </p:nvSpPr>
          <p:spPr>
            <a:xfrm>
              <a:off x="123202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2"/>
            <p:cNvSpPr/>
            <p:nvPr/>
          </p:nvSpPr>
          <p:spPr>
            <a:xfrm>
              <a:off x="23647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2"/>
            <p:cNvSpPr/>
            <p:nvPr/>
          </p:nvSpPr>
          <p:spPr>
            <a:xfrm>
              <a:off x="276225" y="10048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2"/>
            <p:cNvSpPr/>
            <p:nvPr/>
          </p:nvSpPr>
          <p:spPr>
            <a:xfrm>
              <a:off x="3176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2"/>
            <p:cNvSpPr/>
            <p:nvPr/>
          </p:nvSpPr>
          <p:spPr>
            <a:xfrm>
              <a:off x="355750" y="10047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2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2"/>
            <p:cNvSpPr/>
            <p:nvPr/>
          </p:nvSpPr>
          <p:spPr>
            <a:xfrm>
              <a:off x="3971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2"/>
            <p:cNvSpPr/>
            <p:nvPr/>
          </p:nvSpPr>
          <p:spPr>
            <a:xfrm>
              <a:off x="435250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2"/>
            <p:cNvSpPr/>
            <p:nvPr/>
          </p:nvSpPr>
          <p:spPr>
            <a:xfrm>
              <a:off x="475025" y="10048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2"/>
            <p:cNvSpPr/>
            <p:nvPr/>
          </p:nvSpPr>
          <p:spPr>
            <a:xfrm>
              <a:off x="51642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2"/>
            <p:cNvSpPr/>
            <p:nvPr/>
          </p:nvSpPr>
          <p:spPr>
            <a:xfrm>
              <a:off x="55452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"/>
            <p:cNvSpPr/>
            <p:nvPr/>
          </p:nvSpPr>
          <p:spPr>
            <a:xfrm>
              <a:off x="595925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"/>
            <p:cNvSpPr/>
            <p:nvPr/>
          </p:nvSpPr>
          <p:spPr>
            <a:xfrm>
              <a:off x="63402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2"/>
            <p:cNvSpPr/>
            <p:nvPr/>
          </p:nvSpPr>
          <p:spPr>
            <a:xfrm>
              <a:off x="67377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2"/>
            <p:cNvSpPr/>
            <p:nvPr/>
          </p:nvSpPr>
          <p:spPr>
            <a:xfrm>
              <a:off x="7152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2"/>
            <p:cNvSpPr/>
            <p:nvPr/>
          </p:nvSpPr>
          <p:spPr>
            <a:xfrm>
              <a:off x="753300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2"/>
            <p:cNvSpPr/>
            <p:nvPr/>
          </p:nvSpPr>
          <p:spPr>
            <a:xfrm>
              <a:off x="7947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2"/>
            <p:cNvSpPr/>
            <p:nvPr/>
          </p:nvSpPr>
          <p:spPr>
            <a:xfrm>
              <a:off x="83282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2"/>
            <p:cNvSpPr/>
            <p:nvPr/>
          </p:nvSpPr>
          <p:spPr>
            <a:xfrm>
              <a:off x="87257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1" y="1"/>
                    <a:pt x="260" y="1"/>
                  </a:cubicBezTo>
                  <a:cubicBezTo>
                    <a:pt x="259" y="1"/>
                    <a:pt x="258" y="1"/>
                    <a:pt x="258" y="1"/>
                  </a:cubicBezTo>
                  <a:cubicBezTo>
                    <a:pt x="86" y="1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2"/>
            <p:cNvSpPr/>
            <p:nvPr/>
          </p:nvSpPr>
          <p:spPr>
            <a:xfrm>
              <a:off x="91395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2"/>
            <p:cNvSpPr/>
            <p:nvPr/>
          </p:nvSpPr>
          <p:spPr>
            <a:xfrm>
              <a:off x="9537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2"/>
            <p:cNvSpPr/>
            <p:nvPr/>
          </p:nvSpPr>
          <p:spPr>
            <a:xfrm>
              <a:off x="99345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3" y="388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2"/>
            <p:cNvSpPr/>
            <p:nvPr/>
          </p:nvSpPr>
          <p:spPr>
            <a:xfrm>
              <a:off x="10332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2"/>
            <p:cNvSpPr/>
            <p:nvPr/>
          </p:nvSpPr>
          <p:spPr>
            <a:xfrm>
              <a:off x="10729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2"/>
            <p:cNvSpPr/>
            <p:nvPr/>
          </p:nvSpPr>
          <p:spPr>
            <a:xfrm>
              <a:off x="11127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2"/>
            <p:cNvSpPr/>
            <p:nvPr/>
          </p:nvSpPr>
          <p:spPr>
            <a:xfrm>
              <a:off x="1152500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2"/>
            <p:cNvSpPr/>
            <p:nvPr/>
          </p:nvSpPr>
          <p:spPr>
            <a:xfrm>
              <a:off x="119227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3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2"/>
            <p:cNvSpPr/>
            <p:nvPr/>
          </p:nvSpPr>
          <p:spPr>
            <a:xfrm>
              <a:off x="123202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2"/>
            <p:cNvSpPr/>
            <p:nvPr/>
          </p:nvSpPr>
          <p:spPr>
            <a:xfrm>
              <a:off x="276225" y="9707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2"/>
            <p:cNvSpPr/>
            <p:nvPr/>
          </p:nvSpPr>
          <p:spPr>
            <a:xfrm>
              <a:off x="3176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2"/>
            <p:cNvSpPr/>
            <p:nvPr/>
          </p:nvSpPr>
          <p:spPr>
            <a:xfrm>
              <a:off x="355750" y="97065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2"/>
            <p:cNvSpPr/>
            <p:nvPr/>
          </p:nvSpPr>
          <p:spPr>
            <a:xfrm>
              <a:off x="3971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2"/>
            <p:cNvSpPr/>
            <p:nvPr/>
          </p:nvSpPr>
          <p:spPr>
            <a:xfrm>
              <a:off x="435250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2"/>
            <p:cNvSpPr/>
            <p:nvPr/>
          </p:nvSpPr>
          <p:spPr>
            <a:xfrm>
              <a:off x="475000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2"/>
            <p:cNvSpPr/>
            <p:nvPr/>
          </p:nvSpPr>
          <p:spPr>
            <a:xfrm>
              <a:off x="51642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2"/>
            <p:cNvSpPr/>
            <p:nvPr/>
          </p:nvSpPr>
          <p:spPr>
            <a:xfrm>
              <a:off x="554500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"/>
            <p:cNvSpPr/>
            <p:nvPr/>
          </p:nvSpPr>
          <p:spPr>
            <a:xfrm>
              <a:off x="595925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"/>
            <p:cNvSpPr/>
            <p:nvPr/>
          </p:nvSpPr>
          <p:spPr>
            <a:xfrm>
              <a:off x="634025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2"/>
            <p:cNvSpPr/>
            <p:nvPr/>
          </p:nvSpPr>
          <p:spPr>
            <a:xfrm>
              <a:off x="673775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2"/>
            <p:cNvSpPr/>
            <p:nvPr/>
          </p:nvSpPr>
          <p:spPr>
            <a:xfrm>
              <a:off x="7152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"/>
            <p:cNvSpPr/>
            <p:nvPr/>
          </p:nvSpPr>
          <p:spPr>
            <a:xfrm>
              <a:off x="753300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"/>
            <p:cNvSpPr/>
            <p:nvPr/>
          </p:nvSpPr>
          <p:spPr>
            <a:xfrm>
              <a:off x="7947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2"/>
            <p:cNvSpPr/>
            <p:nvPr/>
          </p:nvSpPr>
          <p:spPr>
            <a:xfrm>
              <a:off x="832825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2"/>
            <p:cNvSpPr/>
            <p:nvPr/>
          </p:nvSpPr>
          <p:spPr>
            <a:xfrm>
              <a:off x="872575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2"/>
            <p:cNvSpPr/>
            <p:nvPr/>
          </p:nvSpPr>
          <p:spPr>
            <a:xfrm>
              <a:off x="91395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2"/>
            <p:cNvSpPr/>
            <p:nvPr/>
          </p:nvSpPr>
          <p:spPr>
            <a:xfrm>
              <a:off x="9537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2"/>
            <p:cNvSpPr/>
            <p:nvPr/>
          </p:nvSpPr>
          <p:spPr>
            <a:xfrm>
              <a:off x="99345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"/>
            <p:cNvSpPr/>
            <p:nvPr/>
          </p:nvSpPr>
          <p:spPr>
            <a:xfrm>
              <a:off x="10332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"/>
            <p:cNvSpPr/>
            <p:nvPr/>
          </p:nvSpPr>
          <p:spPr>
            <a:xfrm>
              <a:off x="107297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"/>
            <p:cNvSpPr/>
            <p:nvPr/>
          </p:nvSpPr>
          <p:spPr>
            <a:xfrm>
              <a:off x="11127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"/>
            <p:cNvSpPr/>
            <p:nvPr/>
          </p:nvSpPr>
          <p:spPr>
            <a:xfrm>
              <a:off x="1152500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2"/>
            <p:cNvSpPr/>
            <p:nvPr/>
          </p:nvSpPr>
          <p:spPr>
            <a:xfrm>
              <a:off x="119227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"/>
            <p:cNvSpPr/>
            <p:nvPr/>
          </p:nvSpPr>
          <p:spPr>
            <a:xfrm>
              <a:off x="123202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2"/>
            <p:cNvSpPr/>
            <p:nvPr/>
          </p:nvSpPr>
          <p:spPr>
            <a:xfrm>
              <a:off x="276225" y="9366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2"/>
            <p:cNvSpPr/>
            <p:nvPr/>
          </p:nvSpPr>
          <p:spPr>
            <a:xfrm>
              <a:off x="3176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2"/>
            <p:cNvSpPr/>
            <p:nvPr/>
          </p:nvSpPr>
          <p:spPr>
            <a:xfrm>
              <a:off x="355750" y="936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"/>
            <p:cNvSpPr/>
            <p:nvPr/>
          </p:nvSpPr>
          <p:spPr>
            <a:xfrm>
              <a:off x="3971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"/>
            <p:cNvSpPr/>
            <p:nvPr/>
          </p:nvSpPr>
          <p:spPr>
            <a:xfrm>
              <a:off x="435250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"/>
            <p:cNvSpPr/>
            <p:nvPr/>
          </p:nvSpPr>
          <p:spPr>
            <a:xfrm>
              <a:off x="475025" y="9366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2"/>
            <p:cNvSpPr/>
            <p:nvPr/>
          </p:nvSpPr>
          <p:spPr>
            <a:xfrm>
              <a:off x="51642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2"/>
            <p:cNvSpPr/>
            <p:nvPr/>
          </p:nvSpPr>
          <p:spPr>
            <a:xfrm>
              <a:off x="55452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2"/>
            <p:cNvSpPr/>
            <p:nvPr/>
          </p:nvSpPr>
          <p:spPr>
            <a:xfrm>
              <a:off x="595925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2"/>
            <p:cNvSpPr/>
            <p:nvPr/>
          </p:nvSpPr>
          <p:spPr>
            <a:xfrm>
              <a:off x="634025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2"/>
            <p:cNvSpPr/>
            <p:nvPr/>
          </p:nvSpPr>
          <p:spPr>
            <a:xfrm>
              <a:off x="673775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2"/>
            <p:cNvSpPr/>
            <p:nvPr/>
          </p:nvSpPr>
          <p:spPr>
            <a:xfrm>
              <a:off x="7152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2"/>
            <p:cNvSpPr/>
            <p:nvPr/>
          </p:nvSpPr>
          <p:spPr>
            <a:xfrm>
              <a:off x="753300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2"/>
            <p:cNvSpPr/>
            <p:nvPr/>
          </p:nvSpPr>
          <p:spPr>
            <a:xfrm>
              <a:off x="7947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2"/>
            <p:cNvSpPr/>
            <p:nvPr/>
          </p:nvSpPr>
          <p:spPr>
            <a:xfrm>
              <a:off x="83282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2"/>
            <p:cNvSpPr/>
            <p:nvPr/>
          </p:nvSpPr>
          <p:spPr>
            <a:xfrm>
              <a:off x="87257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2"/>
            <p:cNvSpPr/>
            <p:nvPr/>
          </p:nvSpPr>
          <p:spPr>
            <a:xfrm>
              <a:off x="91395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2"/>
            <p:cNvSpPr/>
            <p:nvPr/>
          </p:nvSpPr>
          <p:spPr>
            <a:xfrm>
              <a:off x="9537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2"/>
            <p:cNvSpPr/>
            <p:nvPr/>
          </p:nvSpPr>
          <p:spPr>
            <a:xfrm>
              <a:off x="99345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2"/>
            <p:cNvSpPr/>
            <p:nvPr/>
          </p:nvSpPr>
          <p:spPr>
            <a:xfrm>
              <a:off x="10332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2"/>
            <p:cNvSpPr/>
            <p:nvPr/>
          </p:nvSpPr>
          <p:spPr>
            <a:xfrm>
              <a:off x="107297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2"/>
            <p:cNvSpPr/>
            <p:nvPr/>
          </p:nvSpPr>
          <p:spPr>
            <a:xfrm>
              <a:off x="11127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2"/>
            <p:cNvSpPr/>
            <p:nvPr/>
          </p:nvSpPr>
          <p:spPr>
            <a:xfrm>
              <a:off x="1152500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2"/>
            <p:cNvSpPr/>
            <p:nvPr/>
          </p:nvSpPr>
          <p:spPr>
            <a:xfrm>
              <a:off x="119227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2"/>
            <p:cNvSpPr/>
            <p:nvPr/>
          </p:nvSpPr>
          <p:spPr>
            <a:xfrm>
              <a:off x="123202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2"/>
            <p:cNvSpPr/>
            <p:nvPr/>
          </p:nvSpPr>
          <p:spPr>
            <a:xfrm>
              <a:off x="276225" y="902475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2"/>
            <p:cNvSpPr/>
            <p:nvPr/>
          </p:nvSpPr>
          <p:spPr>
            <a:xfrm>
              <a:off x="3176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2"/>
            <p:cNvSpPr/>
            <p:nvPr/>
          </p:nvSpPr>
          <p:spPr>
            <a:xfrm>
              <a:off x="355750" y="9024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2"/>
            <p:cNvSpPr/>
            <p:nvPr/>
          </p:nvSpPr>
          <p:spPr>
            <a:xfrm>
              <a:off x="3971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2"/>
            <p:cNvSpPr/>
            <p:nvPr/>
          </p:nvSpPr>
          <p:spPr>
            <a:xfrm>
              <a:off x="435250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2"/>
            <p:cNvSpPr/>
            <p:nvPr/>
          </p:nvSpPr>
          <p:spPr>
            <a:xfrm>
              <a:off x="475000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2"/>
            <p:cNvSpPr/>
            <p:nvPr/>
          </p:nvSpPr>
          <p:spPr>
            <a:xfrm>
              <a:off x="51642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2"/>
            <p:cNvSpPr/>
            <p:nvPr/>
          </p:nvSpPr>
          <p:spPr>
            <a:xfrm>
              <a:off x="554500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2"/>
            <p:cNvSpPr/>
            <p:nvPr/>
          </p:nvSpPr>
          <p:spPr>
            <a:xfrm>
              <a:off x="595925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2"/>
            <p:cNvSpPr/>
            <p:nvPr/>
          </p:nvSpPr>
          <p:spPr>
            <a:xfrm>
              <a:off x="634025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2"/>
            <p:cNvSpPr/>
            <p:nvPr/>
          </p:nvSpPr>
          <p:spPr>
            <a:xfrm>
              <a:off x="673775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2"/>
            <p:cNvSpPr/>
            <p:nvPr/>
          </p:nvSpPr>
          <p:spPr>
            <a:xfrm>
              <a:off x="7152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2"/>
            <p:cNvSpPr/>
            <p:nvPr/>
          </p:nvSpPr>
          <p:spPr>
            <a:xfrm>
              <a:off x="753300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2"/>
            <p:cNvSpPr/>
            <p:nvPr/>
          </p:nvSpPr>
          <p:spPr>
            <a:xfrm>
              <a:off x="7947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2"/>
            <p:cNvSpPr/>
            <p:nvPr/>
          </p:nvSpPr>
          <p:spPr>
            <a:xfrm>
              <a:off x="832825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2"/>
            <p:cNvSpPr/>
            <p:nvPr/>
          </p:nvSpPr>
          <p:spPr>
            <a:xfrm>
              <a:off x="872575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2"/>
            <p:cNvSpPr/>
            <p:nvPr/>
          </p:nvSpPr>
          <p:spPr>
            <a:xfrm>
              <a:off x="91395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2"/>
            <p:cNvSpPr/>
            <p:nvPr/>
          </p:nvSpPr>
          <p:spPr>
            <a:xfrm>
              <a:off x="9537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2"/>
            <p:cNvSpPr/>
            <p:nvPr/>
          </p:nvSpPr>
          <p:spPr>
            <a:xfrm>
              <a:off x="99345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2"/>
            <p:cNvSpPr/>
            <p:nvPr/>
          </p:nvSpPr>
          <p:spPr>
            <a:xfrm>
              <a:off x="10332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2"/>
            <p:cNvSpPr/>
            <p:nvPr/>
          </p:nvSpPr>
          <p:spPr>
            <a:xfrm>
              <a:off x="107297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2"/>
            <p:cNvSpPr/>
            <p:nvPr/>
          </p:nvSpPr>
          <p:spPr>
            <a:xfrm>
              <a:off x="11127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2"/>
            <p:cNvSpPr/>
            <p:nvPr/>
          </p:nvSpPr>
          <p:spPr>
            <a:xfrm>
              <a:off x="1152500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2"/>
            <p:cNvSpPr/>
            <p:nvPr/>
          </p:nvSpPr>
          <p:spPr>
            <a:xfrm>
              <a:off x="119227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2"/>
            <p:cNvSpPr/>
            <p:nvPr/>
          </p:nvSpPr>
          <p:spPr>
            <a:xfrm>
              <a:off x="123202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2"/>
            <p:cNvSpPr/>
            <p:nvPr/>
          </p:nvSpPr>
          <p:spPr>
            <a:xfrm>
              <a:off x="276225" y="868375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2"/>
            <p:cNvSpPr/>
            <p:nvPr/>
          </p:nvSpPr>
          <p:spPr>
            <a:xfrm>
              <a:off x="3176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2"/>
            <p:cNvSpPr/>
            <p:nvPr/>
          </p:nvSpPr>
          <p:spPr>
            <a:xfrm>
              <a:off x="355750" y="8683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2"/>
            <p:cNvSpPr/>
            <p:nvPr/>
          </p:nvSpPr>
          <p:spPr>
            <a:xfrm>
              <a:off x="3971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2"/>
            <p:cNvSpPr/>
            <p:nvPr/>
          </p:nvSpPr>
          <p:spPr>
            <a:xfrm>
              <a:off x="435250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2"/>
            <p:cNvSpPr/>
            <p:nvPr/>
          </p:nvSpPr>
          <p:spPr>
            <a:xfrm>
              <a:off x="475000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2"/>
            <p:cNvSpPr/>
            <p:nvPr/>
          </p:nvSpPr>
          <p:spPr>
            <a:xfrm>
              <a:off x="51642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2"/>
            <p:cNvSpPr/>
            <p:nvPr/>
          </p:nvSpPr>
          <p:spPr>
            <a:xfrm>
              <a:off x="554500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2"/>
            <p:cNvSpPr/>
            <p:nvPr/>
          </p:nvSpPr>
          <p:spPr>
            <a:xfrm>
              <a:off x="595925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2"/>
            <p:cNvSpPr/>
            <p:nvPr/>
          </p:nvSpPr>
          <p:spPr>
            <a:xfrm>
              <a:off x="634025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2"/>
            <p:cNvSpPr/>
            <p:nvPr/>
          </p:nvSpPr>
          <p:spPr>
            <a:xfrm>
              <a:off x="673775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2"/>
            <p:cNvSpPr/>
            <p:nvPr/>
          </p:nvSpPr>
          <p:spPr>
            <a:xfrm>
              <a:off x="7152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2"/>
            <p:cNvSpPr/>
            <p:nvPr/>
          </p:nvSpPr>
          <p:spPr>
            <a:xfrm>
              <a:off x="753300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2"/>
            <p:cNvSpPr/>
            <p:nvPr/>
          </p:nvSpPr>
          <p:spPr>
            <a:xfrm>
              <a:off x="7947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2"/>
            <p:cNvSpPr/>
            <p:nvPr/>
          </p:nvSpPr>
          <p:spPr>
            <a:xfrm>
              <a:off x="832825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2"/>
            <p:cNvSpPr/>
            <p:nvPr/>
          </p:nvSpPr>
          <p:spPr>
            <a:xfrm>
              <a:off x="872575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2"/>
            <p:cNvSpPr/>
            <p:nvPr/>
          </p:nvSpPr>
          <p:spPr>
            <a:xfrm>
              <a:off x="91395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2"/>
            <p:cNvSpPr/>
            <p:nvPr/>
          </p:nvSpPr>
          <p:spPr>
            <a:xfrm>
              <a:off x="9537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2"/>
            <p:cNvSpPr/>
            <p:nvPr/>
          </p:nvSpPr>
          <p:spPr>
            <a:xfrm>
              <a:off x="99345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2"/>
            <p:cNvSpPr/>
            <p:nvPr/>
          </p:nvSpPr>
          <p:spPr>
            <a:xfrm>
              <a:off x="10332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2"/>
            <p:cNvSpPr/>
            <p:nvPr/>
          </p:nvSpPr>
          <p:spPr>
            <a:xfrm>
              <a:off x="107297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2"/>
            <p:cNvSpPr/>
            <p:nvPr/>
          </p:nvSpPr>
          <p:spPr>
            <a:xfrm>
              <a:off x="11127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2"/>
            <p:cNvSpPr/>
            <p:nvPr/>
          </p:nvSpPr>
          <p:spPr>
            <a:xfrm>
              <a:off x="1152500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2"/>
            <p:cNvSpPr/>
            <p:nvPr/>
          </p:nvSpPr>
          <p:spPr>
            <a:xfrm>
              <a:off x="119227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2"/>
            <p:cNvSpPr/>
            <p:nvPr/>
          </p:nvSpPr>
          <p:spPr>
            <a:xfrm>
              <a:off x="123202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2"/>
            <p:cNvSpPr/>
            <p:nvPr/>
          </p:nvSpPr>
          <p:spPr>
            <a:xfrm>
              <a:off x="3176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2"/>
            <p:cNvSpPr/>
            <p:nvPr/>
          </p:nvSpPr>
          <p:spPr>
            <a:xfrm>
              <a:off x="355750" y="834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2"/>
            <p:cNvSpPr/>
            <p:nvPr/>
          </p:nvSpPr>
          <p:spPr>
            <a:xfrm>
              <a:off x="3971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2"/>
            <p:cNvSpPr/>
            <p:nvPr/>
          </p:nvSpPr>
          <p:spPr>
            <a:xfrm>
              <a:off x="435250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2"/>
            <p:cNvSpPr/>
            <p:nvPr/>
          </p:nvSpPr>
          <p:spPr>
            <a:xfrm>
              <a:off x="475025" y="834275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2"/>
            <p:cNvSpPr/>
            <p:nvPr/>
          </p:nvSpPr>
          <p:spPr>
            <a:xfrm>
              <a:off x="51642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2"/>
            <p:cNvSpPr/>
            <p:nvPr/>
          </p:nvSpPr>
          <p:spPr>
            <a:xfrm>
              <a:off x="554525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2"/>
            <p:cNvSpPr/>
            <p:nvPr/>
          </p:nvSpPr>
          <p:spPr>
            <a:xfrm>
              <a:off x="595925" y="8342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2"/>
            <p:cNvSpPr/>
            <p:nvPr/>
          </p:nvSpPr>
          <p:spPr>
            <a:xfrm>
              <a:off x="634025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2"/>
            <p:cNvSpPr/>
            <p:nvPr/>
          </p:nvSpPr>
          <p:spPr>
            <a:xfrm>
              <a:off x="673775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2"/>
            <p:cNvSpPr/>
            <p:nvPr/>
          </p:nvSpPr>
          <p:spPr>
            <a:xfrm>
              <a:off x="7152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2"/>
            <p:cNvSpPr/>
            <p:nvPr/>
          </p:nvSpPr>
          <p:spPr>
            <a:xfrm>
              <a:off x="753300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2"/>
            <p:cNvSpPr/>
            <p:nvPr/>
          </p:nvSpPr>
          <p:spPr>
            <a:xfrm>
              <a:off x="7947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2"/>
            <p:cNvSpPr/>
            <p:nvPr/>
          </p:nvSpPr>
          <p:spPr>
            <a:xfrm>
              <a:off x="832825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2"/>
            <p:cNvSpPr/>
            <p:nvPr/>
          </p:nvSpPr>
          <p:spPr>
            <a:xfrm>
              <a:off x="872575" y="8342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2"/>
                    <a:pt x="0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2"/>
            <p:cNvSpPr/>
            <p:nvPr/>
          </p:nvSpPr>
          <p:spPr>
            <a:xfrm>
              <a:off x="91395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2"/>
            <p:cNvSpPr/>
            <p:nvPr/>
          </p:nvSpPr>
          <p:spPr>
            <a:xfrm>
              <a:off x="9537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2"/>
            <p:cNvSpPr/>
            <p:nvPr/>
          </p:nvSpPr>
          <p:spPr>
            <a:xfrm>
              <a:off x="99345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2"/>
            <p:cNvSpPr/>
            <p:nvPr/>
          </p:nvSpPr>
          <p:spPr>
            <a:xfrm>
              <a:off x="10332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2"/>
            <p:cNvSpPr/>
            <p:nvPr/>
          </p:nvSpPr>
          <p:spPr>
            <a:xfrm>
              <a:off x="107297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2"/>
            <p:cNvSpPr/>
            <p:nvPr/>
          </p:nvSpPr>
          <p:spPr>
            <a:xfrm>
              <a:off x="11127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2"/>
            <p:cNvSpPr/>
            <p:nvPr/>
          </p:nvSpPr>
          <p:spPr>
            <a:xfrm>
              <a:off x="1152500" y="8342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2"/>
            <p:cNvSpPr/>
            <p:nvPr/>
          </p:nvSpPr>
          <p:spPr>
            <a:xfrm>
              <a:off x="119227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2"/>
            <p:cNvSpPr/>
            <p:nvPr/>
          </p:nvSpPr>
          <p:spPr>
            <a:xfrm>
              <a:off x="123202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2"/>
            <p:cNvSpPr/>
            <p:nvPr/>
          </p:nvSpPr>
          <p:spPr>
            <a:xfrm>
              <a:off x="3176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2"/>
            <p:cNvSpPr/>
            <p:nvPr/>
          </p:nvSpPr>
          <p:spPr>
            <a:xfrm>
              <a:off x="355750" y="8001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2"/>
            <p:cNvSpPr/>
            <p:nvPr/>
          </p:nvSpPr>
          <p:spPr>
            <a:xfrm>
              <a:off x="3971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8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2"/>
            <p:cNvSpPr/>
            <p:nvPr/>
          </p:nvSpPr>
          <p:spPr>
            <a:xfrm>
              <a:off x="435250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2"/>
            <p:cNvSpPr/>
            <p:nvPr/>
          </p:nvSpPr>
          <p:spPr>
            <a:xfrm>
              <a:off x="475000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2"/>
            <p:cNvSpPr/>
            <p:nvPr/>
          </p:nvSpPr>
          <p:spPr>
            <a:xfrm>
              <a:off x="51642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2"/>
            <p:cNvSpPr/>
            <p:nvPr/>
          </p:nvSpPr>
          <p:spPr>
            <a:xfrm>
              <a:off x="554500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2"/>
            <p:cNvSpPr/>
            <p:nvPr/>
          </p:nvSpPr>
          <p:spPr>
            <a:xfrm>
              <a:off x="595925" y="8001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2"/>
            <p:cNvSpPr/>
            <p:nvPr/>
          </p:nvSpPr>
          <p:spPr>
            <a:xfrm>
              <a:off x="634025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2"/>
            <p:cNvSpPr/>
            <p:nvPr/>
          </p:nvSpPr>
          <p:spPr>
            <a:xfrm>
              <a:off x="673775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2"/>
            <p:cNvSpPr/>
            <p:nvPr/>
          </p:nvSpPr>
          <p:spPr>
            <a:xfrm>
              <a:off x="7152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2"/>
            <p:cNvSpPr/>
            <p:nvPr/>
          </p:nvSpPr>
          <p:spPr>
            <a:xfrm>
              <a:off x="753300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2"/>
            <p:cNvSpPr/>
            <p:nvPr/>
          </p:nvSpPr>
          <p:spPr>
            <a:xfrm>
              <a:off x="7947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2"/>
            <p:cNvSpPr/>
            <p:nvPr/>
          </p:nvSpPr>
          <p:spPr>
            <a:xfrm>
              <a:off x="832825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2"/>
            <p:cNvSpPr/>
            <p:nvPr/>
          </p:nvSpPr>
          <p:spPr>
            <a:xfrm>
              <a:off x="872575" y="8001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2"/>
                    <a:pt x="0" y="211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2"/>
            <p:cNvSpPr/>
            <p:nvPr/>
          </p:nvSpPr>
          <p:spPr>
            <a:xfrm>
              <a:off x="91395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2"/>
            <p:cNvSpPr/>
            <p:nvPr/>
          </p:nvSpPr>
          <p:spPr>
            <a:xfrm>
              <a:off x="9537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2"/>
            <p:cNvSpPr/>
            <p:nvPr/>
          </p:nvSpPr>
          <p:spPr>
            <a:xfrm>
              <a:off x="99345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8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2"/>
            <p:cNvSpPr/>
            <p:nvPr/>
          </p:nvSpPr>
          <p:spPr>
            <a:xfrm>
              <a:off x="10332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2"/>
            <p:cNvSpPr/>
            <p:nvPr/>
          </p:nvSpPr>
          <p:spPr>
            <a:xfrm>
              <a:off x="107297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2"/>
            <p:cNvSpPr/>
            <p:nvPr/>
          </p:nvSpPr>
          <p:spPr>
            <a:xfrm>
              <a:off x="11127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2"/>
            <p:cNvSpPr/>
            <p:nvPr/>
          </p:nvSpPr>
          <p:spPr>
            <a:xfrm>
              <a:off x="1152500" y="8001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2"/>
            <p:cNvSpPr/>
            <p:nvPr/>
          </p:nvSpPr>
          <p:spPr>
            <a:xfrm>
              <a:off x="119227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2"/>
            <p:cNvSpPr/>
            <p:nvPr/>
          </p:nvSpPr>
          <p:spPr>
            <a:xfrm>
              <a:off x="123202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2"/>
            <p:cNvSpPr/>
            <p:nvPr/>
          </p:nvSpPr>
          <p:spPr>
            <a:xfrm>
              <a:off x="355750" y="7660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2"/>
            <p:cNvSpPr/>
            <p:nvPr/>
          </p:nvSpPr>
          <p:spPr>
            <a:xfrm>
              <a:off x="3971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2"/>
            <p:cNvSpPr/>
            <p:nvPr/>
          </p:nvSpPr>
          <p:spPr>
            <a:xfrm>
              <a:off x="435250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2"/>
            <p:cNvSpPr/>
            <p:nvPr/>
          </p:nvSpPr>
          <p:spPr>
            <a:xfrm>
              <a:off x="475025" y="7660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2"/>
            <p:cNvSpPr/>
            <p:nvPr/>
          </p:nvSpPr>
          <p:spPr>
            <a:xfrm>
              <a:off x="51642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2"/>
            <p:cNvSpPr/>
            <p:nvPr/>
          </p:nvSpPr>
          <p:spPr>
            <a:xfrm>
              <a:off x="554525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2"/>
            <p:cNvSpPr/>
            <p:nvPr/>
          </p:nvSpPr>
          <p:spPr>
            <a:xfrm>
              <a:off x="595925" y="7660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2"/>
            <p:cNvSpPr/>
            <p:nvPr/>
          </p:nvSpPr>
          <p:spPr>
            <a:xfrm>
              <a:off x="634025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2"/>
            <p:cNvSpPr/>
            <p:nvPr/>
          </p:nvSpPr>
          <p:spPr>
            <a:xfrm>
              <a:off x="673775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2"/>
            <p:cNvSpPr/>
            <p:nvPr/>
          </p:nvSpPr>
          <p:spPr>
            <a:xfrm>
              <a:off x="7152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2"/>
            <p:cNvSpPr/>
            <p:nvPr/>
          </p:nvSpPr>
          <p:spPr>
            <a:xfrm>
              <a:off x="753300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2"/>
            <p:cNvSpPr/>
            <p:nvPr/>
          </p:nvSpPr>
          <p:spPr>
            <a:xfrm>
              <a:off x="7947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2"/>
            <p:cNvSpPr/>
            <p:nvPr/>
          </p:nvSpPr>
          <p:spPr>
            <a:xfrm>
              <a:off x="832825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2"/>
            <p:cNvSpPr/>
            <p:nvPr/>
          </p:nvSpPr>
          <p:spPr>
            <a:xfrm>
              <a:off x="872575" y="7660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2"/>
                    <a:pt x="0" y="211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2"/>
            <p:cNvSpPr/>
            <p:nvPr/>
          </p:nvSpPr>
          <p:spPr>
            <a:xfrm>
              <a:off x="91395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2"/>
            <p:cNvSpPr/>
            <p:nvPr/>
          </p:nvSpPr>
          <p:spPr>
            <a:xfrm>
              <a:off x="9537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2"/>
            <p:cNvSpPr/>
            <p:nvPr/>
          </p:nvSpPr>
          <p:spPr>
            <a:xfrm>
              <a:off x="99345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2"/>
            <p:cNvSpPr/>
            <p:nvPr/>
          </p:nvSpPr>
          <p:spPr>
            <a:xfrm>
              <a:off x="10332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2"/>
            <p:cNvSpPr/>
            <p:nvPr/>
          </p:nvSpPr>
          <p:spPr>
            <a:xfrm>
              <a:off x="107297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2"/>
            <p:cNvSpPr/>
            <p:nvPr/>
          </p:nvSpPr>
          <p:spPr>
            <a:xfrm>
              <a:off x="11127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2"/>
            <p:cNvSpPr/>
            <p:nvPr/>
          </p:nvSpPr>
          <p:spPr>
            <a:xfrm>
              <a:off x="1152500" y="7660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2"/>
            <p:cNvSpPr/>
            <p:nvPr/>
          </p:nvSpPr>
          <p:spPr>
            <a:xfrm>
              <a:off x="119227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2"/>
            <p:cNvSpPr/>
            <p:nvPr/>
          </p:nvSpPr>
          <p:spPr>
            <a:xfrm>
              <a:off x="123202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2"/>
            <p:cNvSpPr/>
            <p:nvPr/>
          </p:nvSpPr>
          <p:spPr>
            <a:xfrm>
              <a:off x="355750" y="7319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2"/>
            <p:cNvSpPr/>
            <p:nvPr/>
          </p:nvSpPr>
          <p:spPr>
            <a:xfrm>
              <a:off x="3971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2"/>
            <p:cNvSpPr/>
            <p:nvPr/>
          </p:nvSpPr>
          <p:spPr>
            <a:xfrm>
              <a:off x="435250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2"/>
            <p:cNvSpPr/>
            <p:nvPr/>
          </p:nvSpPr>
          <p:spPr>
            <a:xfrm>
              <a:off x="475025" y="7319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2"/>
            <p:cNvSpPr/>
            <p:nvPr/>
          </p:nvSpPr>
          <p:spPr>
            <a:xfrm>
              <a:off x="51642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2"/>
            <p:cNvSpPr/>
            <p:nvPr/>
          </p:nvSpPr>
          <p:spPr>
            <a:xfrm>
              <a:off x="55452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2"/>
            <p:cNvSpPr/>
            <p:nvPr/>
          </p:nvSpPr>
          <p:spPr>
            <a:xfrm>
              <a:off x="595925" y="7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2"/>
            <p:cNvSpPr/>
            <p:nvPr/>
          </p:nvSpPr>
          <p:spPr>
            <a:xfrm>
              <a:off x="634025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2"/>
            <p:cNvSpPr/>
            <p:nvPr/>
          </p:nvSpPr>
          <p:spPr>
            <a:xfrm>
              <a:off x="673775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2"/>
            <p:cNvSpPr/>
            <p:nvPr/>
          </p:nvSpPr>
          <p:spPr>
            <a:xfrm>
              <a:off x="7152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2"/>
            <p:cNvSpPr/>
            <p:nvPr/>
          </p:nvSpPr>
          <p:spPr>
            <a:xfrm>
              <a:off x="753300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2"/>
            <p:cNvSpPr/>
            <p:nvPr/>
          </p:nvSpPr>
          <p:spPr>
            <a:xfrm>
              <a:off x="7947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2"/>
            <p:cNvSpPr/>
            <p:nvPr/>
          </p:nvSpPr>
          <p:spPr>
            <a:xfrm>
              <a:off x="83282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2"/>
            <p:cNvSpPr/>
            <p:nvPr/>
          </p:nvSpPr>
          <p:spPr>
            <a:xfrm>
              <a:off x="87257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2"/>
            <p:cNvSpPr/>
            <p:nvPr/>
          </p:nvSpPr>
          <p:spPr>
            <a:xfrm>
              <a:off x="91395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2"/>
            <p:cNvSpPr/>
            <p:nvPr/>
          </p:nvSpPr>
          <p:spPr>
            <a:xfrm>
              <a:off x="9537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2"/>
            <p:cNvSpPr/>
            <p:nvPr/>
          </p:nvSpPr>
          <p:spPr>
            <a:xfrm>
              <a:off x="99345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2"/>
            <p:cNvSpPr/>
            <p:nvPr/>
          </p:nvSpPr>
          <p:spPr>
            <a:xfrm>
              <a:off x="10332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2"/>
            <p:cNvSpPr/>
            <p:nvPr/>
          </p:nvSpPr>
          <p:spPr>
            <a:xfrm>
              <a:off x="107297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2"/>
            <p:cNvSpPr/>
            <p:nvPr/>
          </p:nvSpPr>
          <p:spPr>
            <a:xfrm>
              <a:off x="11127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2"/>
            <p:cNvSpPr/>
            <p:nvPr/>
          </p:nvSpPr>
          <p:spPr>
            <a:xfrm>
              <a:off x="1152500" y="7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2"/>
            <p:cNvSpPr/>
            <p:nvPr/>
          </p:nvSpPr>
          <p:spPr>
            <a:xfrm>
              <a:off x="119227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2"/>
            <p:cNvSpPr/>
            <p:nvPr/>
          </p:nvSpPr>
          <p:spPr>
            <a:xfrm>
              <a:off x="123202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2"/>
            <p:cNvSpPr/>
            <p:nvPr/>
          </p:nvSpPr>
          <p:spPr>
            <a:xfrm>
              <a:off x="3971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2"/>
            <p:cNvSpPr/>
            <p:nvPr/>
          </p:nvSpPr>
          <p:spPr>
            <a:xfrm>
              <a:off x="435250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2"/>
            <p:cNvSpPr/>
            <p:nvPr/>
          </p:nvSpPr>
          <p:spPr>
            <a:xfrm>
              <a:off x="475000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2"/>
            <p:cNvSpPr/>
            <p:nvPr/>
          </p:nvSpPr>
          <p:spPr>
            <a:xfrm>
              <a:off x="516425" y="6978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2"/>
            <p:cNvSpPr/>
            <p:nvPr/>
          </p:nvSpPr>
          <p:spPr>
            <a:xfrm>
              <a:off x="554500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2"/>
            <p:cNvSpPr/>
            <p:nvPr/>
          </p:nvSpPr>
          <p:spPr>
            <a:xfrm>
              <a:off x="595925" y="6978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2"/>
            <p:cNvSpPr/>
            <p:nvPr/>
          </p:nvSpPr>
          <p:spPr>
            <a:xfrm>
              <a:off x="634025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2"/>
            <p:cNvSpPr/>
            <p:nvPr/>
          </p:nvSpPr>
          <p:spPr>
            <a:xfrm>
              <a:off x="673775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2"/>
            <p:cNvSpPr/>
            <p:nvPr/>
          </p:nvSpPr>
          <p:spPr>
            <a:xfrm>
              <a:off x="7152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2"/>
            <p:cNvSpPr/>
            <p:nvPr/>
          </p:nvSpPr>
          <p:spPr>
            <a:xfrm>
              <a:off x="753300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2"/>
            <p:cNvSpPr/>
            <p:nvPr/>
          </p:nvSpPr>
          <p:spPr>
            <a:xfrm>
              <a:off x="7947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2"/>
            <p:cNvSpPr/>
            <p:nvPr/>
          </p:nvSpPr>
          <p:spPr>
            <a:xfrm>
              <a:off x="832825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2"/>
            <p:cNvSpPr/>
            <p:nvPr/>
          </p:nvSpPr>
          <p:spPr>
            <a:xfrm>
              <a:off x="872575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2"/>
            <p:cNvSpPr/>
            <p:nvPr/>
          </p:nvSpPr>
          <p:spPr>
            <a:xfrm>
              <a:off x="91395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2"/>
            <p:cNvSpPr/>
            <p:nvPr/>
          </p:nvSpPr>
          <p:spPr>
            <a:xfrm>
              <a:off x="9537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2"/>
            <p:cNvSpPr/>
            <p:nvPr/>
          </p:nvSpPr>
          <p:spPr>
            <a:xfrm>
              <a:off x="99345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2"/>
            <p:cNvSpPr/>
            <p:nvPr/>
          </p:nvSpPr>
          <p:spPr>
            <a:xfrm>
              <a:off x="10332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2"/>
            <p:cNvSpPr/>
            <p:nvPr/>
          </p:nvSpPr>
          <p:spPr>
            <a:xfrm>
              <a:off x="107297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2"/>
            <p:cNvSpPr/>
            <p:nvPr/>
          </p:nvSpPr>
          <p:spPr>
            <a:xfrm>
              <a:off x="11127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2"/>
            <p:cNvSpPr/>
            <p:nvPr/>
          </p:nvSpPr>
          <p:spPr>
            <a:xfrm>
              <a:off x="1152500" y="6978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2"/>
            <p:cNvSpPr/>
            <p:nvPr/>
          </p:nvSpPr>
          <p:spPr>
            <a:xfrm>
              <a:off x="1192275" y="6978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2"/>
            <p:cNvSpPr/>
            <p:nvPr/>
          </p:nvSpPr>
          <p:spPr>
            <a:xfrm>
              <a:off x="4352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2"/>
            <p:cNvSpPr/>
            <p:nvPr/>
          </p:nvSpPr>
          <p:spPr>
            <a:xfrm>
              <a:off x="475025" y="6637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2"/>
            <p:cNvSpPr/>
            <p:nvPr/>
          </p:nvSpPr>
          <p:spPr>
            <a:xfrm>
              <a:off x="514750" y="6637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7"/>
                    <a:pt x="258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2"/>
            <p:cNvSpPr/>
            <p:nvPr/>
          </p:nvSpPr>
          <p:spPr>
            <a:xfrm>
              <a:off x="5545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2"/>
            <p:cNvSpPr/>
            <p:nvPr/>
          </p:nvSpPr>
          <p:spPr>
            <a:xfrm>
              <a:off x="594250" y="6637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6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2"/>
            <p:cNvSpPr/>
            <p:nvPr/>
          </p:nvSpPr>
          <p:spPr>
            <a:xfrm>
              <a:off x="634025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2"/>
            <p:cNvSpPr/>
            <p:nvPr/>
          </p:nvSpPr>
          <p:spPr>
            <a:xfrm>
              <a:off x="673775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2"/>
            <p:cNvSpPr/>
            <p:nvPr/>
          </p:nvSpPr>
          <p:spPr>
            <a:xfrm>
              <a:off x="713525" y="6637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2"/>
            <p:cNvSpPr/>
            <p:nvPr/>
          </p:nvSpPr>
          <p:spPr>
            <a:xfrm>
              <a:off x="753300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2"/>
            <p:cNvSpPr/>
            <p:nvPr/>
          </p:nvSpPr>
          <p:spPr>
            <a:xfrm>
              <a:off x="79307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2"/>
            <p:cNvSpPr/>
            <p:nvPr/>
          </p:nvSpPr>
          <p:spPr>
            <a:xfrm>
              <a:off x="8328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2"/>
            <p:cNvSpPr/>
            <p:nvPr/>
          </p:nvSpPr>
          <p:spPr>
            <a:xfrm>
              <a:off x="872575" y="6637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7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2"/>
            <p:cNvSpPr/>
            <p:nvPr/>
          </p:nvSpPr>
          <p:spPr>
            <a:xfrm>
              <a:off x="9123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2"/>
            <p:cNvSpPr/>
            <p:nvPr/>
          </p:nvSpPr>
          <p:spPr>
            <a:xfrm>
              <a:off x="952100" y="6637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2"/>
            <p:cNvSpPr/>
            <p:nvPr/>
          </p:nvSpPr>
          <p:spPr>
            <a:xfrm>
              <a:off x="9918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2"/>
            <p:cNvSpPr/>
            <p:nvPr/>
          </p:nvSpPr>
          <p:spPr>
            <a:xfrm>
              <a:off x="1031600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2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2"/>
            <p:cNvSpPr/>
            <p:nvPr/>
          </p:nvSpPr>
          <p:spPr>
            <a:xfrm>
              <a:off x="10713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2"/>
            <p:cNvSpPr/>
            <p:nvPr/>
          </p:nvSpPr>
          <p:spPr>
            <a:xfrm>
              <a:off x="111110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2"/>
            <p:cNvSpPr/>
            <p:nvPr/>
          </p:nvSpPr>
          <p:spPr>
            <a:xfrm>
              <a:off x="11508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2"/>
            <p:cNvSpPr/>
            <p:nvPr/>
          </p:nvSpPr>
          <p:spPr>
            <a:xfrm>
              <a:off x="47500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2"/>
            <p:cNvSpPr/>
            <p:nvPr/>
          </p:nvSpPr>
          <p:spPr>
            <a:xfrm>
              <a:off x="514750" y="62962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2"/>
            <p:cNvSpPr/>
            <p:nvPr/>
          </p:nvSpPr>
          <p:spPr>
            <a:xfrm>
              <a:off x="554500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2"/>
            <p:cNvSpPr/>
            <p:nvPr/>
          </p:nvSpPr>
          <p:spPr>
            <a:xfrm>
              <a:off x="594250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2"/>
            <p:cNvSpPr/>
            <p:nvPr/>
          </p:nvSpPr>
          <p:spPr>
            <a:xfrm>
              <a:off x="634025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2"/>
            <p:cNvSpPr/>
            <p:nvPr/>
          </p:nvSpPr>
          <p:spPr>
            <a:xfrm>
              <a:off x="673775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2"/>
            <p:cNvSpPr/>
            <p:nvPr/>
          </p:nvSpPr>
          <p:spPr>
            <a:xfrm>
              <a:off x="713525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2"/>
            <p:cNvSpPr/>
            <p:nvPr/>
          </p:nvSpPr>
          <p:spPr>
            <a:xfrm>
              <a:off x="753300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2"/>
            <p:cNvSpPr/>
            <p:nvPr/>
          </p:nvSpPr>
          <p:spPr>
            <a:xfrm>
              <a:off x="7930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2"/>
            <p:cNvSpPr/>
            <p:nvPr/>
          </p:nvSpPr>
          <p:spPr>
            <a:xfrm>
              <a:off x="8328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2"/>
            <p:cNvSpPr/>
            <p:nvPr/>
          </p:nvSpPr>
          <p:spPr>
            <a:xfrm>
              <a:off x="8725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2"/>
            <p:cNvSpPr/>
            <p:nvPr/>
          </p:nvSpPr>
          <p:spPr>
            <a:xfrm>
              <a:off x="9123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2"/>
            <p:cNvSpPr/>
            <p:nvPr/>
          </p:nvSpPr>
          <p:spPr>
            <a:xfrm>
              <a:off x="9520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2"/>
            <p:cNvSpPr/>
            <p:nvPr/>
          </p:nvSpPr>
          <p:spPr>
            <a:xfrm>
              <a:off x="9918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2"/>
            <p:cNvSpPr/>
            <p:nvPr/>
          </p:nvSpPr>
          <p:spPr>
            <a:xfrm>
              <a:off x="1031575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2"/>
            <p:cNvSpPr/>
            <p:nvPr/>
          </p:nvSpPr>
          <p:spPr>
            <a:xfrm>
              <a:off x="107135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2"/>
            <p:cNvSpPr/>
            <p:nvPr/>
          </p:nvSpPr>
          <p:spPr>
            <a:xfrm>
              <a:off x="111110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2"/>
            <p:cNvSpPr/>
            <p:nvPr/>
          </p:nvSpPr>
          <p:spPr>
            <a:xfrm>
              <a:off x="514750" y="59552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2"/>
            <p:cNvSpPr/>
            <p:nvPr/>
          </p:nvSpPr>
          <p:spPr>
            <a:xfrm>
              <a:off x="5545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2"/>
            <p:cNvSpPr/>
            <p:nvPr/>
          </p:nvSpPr>
          <p:spPr>
            <a:xfrm>
              <a:off x="594250" y="5955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2"/>
            <p:cNvSpPr/>
            <p:nvPr/>
          </p:nvSpPr>
          <p:spPr>
            <a:xfrm>
              <a:off x="634025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2"/>
            <p:cNvSpPr/>
            <p:nvPr/>
          </p:nvSpPr>
          <p:spPr>
            <a:xfrm>
              <a:off x="673775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2"/>
            <p:cNvSpPr/>
            <p:nvPr/>
          </p:nvSpPr>
          <p:spPr>
            <a:xfrm>
              <a:off x="713525" y="5955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8" y="1"/>
                    <a:pt x="1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2"/>
            <p:cNvSpPr/>
            <p:nvPr/>
          </p:nvSpPr>
          <p:spPr>
            <a:xfrm>
              <a:off x="753300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2"/>
            <p:cNvSpPr/>
            <p:nvPr/>
          </p:nvSpPr>
          <p:spPr>
            <a:xfrm>
              <a:off x="79307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9" y="1"/>
                    <a:pt x="258" y="1"/>
                    <a:pt x="257" y="1"/>
                  </a:cubicBezTo>
                  <a:cubicBezTo>
                    <a:pt x="86" y="1"/>
                    <a:pt x="1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2"/>
            <p:cNvSpPr/>
            <p:nvPr/>
          </p:nvSpPr>
          <p:spPr>
            <a:xfrm>
              <a:off x="8328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2"/>
            <p:cNvSpPr/>
            <p:nvPr/>
          </p:nvSpPr>
          <p:spPr>
            <a:xfrm>
              <a:off x="87257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2"/>
            <p:cNvSpPr/>
            <p:nvPr/>
          </p:nvSpPr>
          <p:spPr>
            <a:xfrm>
              <a:off x="9123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2"/>
            <p:cNvSpPr/>
            <p:nvPr/>
          </p:nvSpPr>
          <p:spPr>
            <a:xfrm>
              <a:off x="952100" y="595525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2"/>
            <p:cNvSpPr/>
            <p:nvPr/>
          </p:nvSpPr>
          <p:spPr>
            <a:xfrm>
              <a:off x="9918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2"/>
            <p:cNvSpPr/>
            <p:nvPr/>
          </p:nvSpPr>
          <p:spPr>
            <a:xfrm>
              <a:off x="1031600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2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7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2"/>
            <p:cNvSpPr/>
            <p:nvPr/>
          </p:nvSpPr>
          <p:spPr>
            <a:xfrm>
              <a:off x="1071350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2"/>
            <p:cNvSpPr/>
            <p:nvPr/>
          </p:nvSpPr>
          <p:spPr>
            <a:xfrm>
              <a:off x="594250" y="561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2"/>
            <p:cNvSpPr/>
            <p:nvPr/>
          </p:nvSpPr>
          <p:spPr>
            <a:xfrm>
              <a:off x="634025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2"/>
            <p:cNvSpPr/>
            <p:nvPr/>
          </p:nvSpPr>
          <p:spPr>
            <a:xfrm>
              <a:off x="673775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2"/>
            <p:cNvSpPr/>
            <p:nvPr/>
          </p:nvSpPr>
          <p:spPr>
            <a:xfrm>
              <a:off x="713525" y="561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2"/>
            <p:cNvSpPr/>
            <p:nvPr/>
          </p:nvSpPr>
          <p:spPr>
            <a:xfrm>
              <a:off x="753300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2"/>
            <p:cNvSpPr/>
            <p:nvPr/>
          </p:nvSpPr>
          <p:spPr>
            <a:xfrm>
              <a:off x="7930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2"/>
            <p:cNvSpPr/>
            <p:nvPr/>
          </p:nvSpPr>
          <p:spPr>
            <a:xfrm>
              <a:off x="8328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2"/>
            <p:cNvSpPr/>
            <p:nvPr/>
          </p:nvSpPr>
          <p:spPr>
            <a:xfrm>
              <a:off x="8725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5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2"/>
            <p:cNvSpPr/>
            <p:nvPr/>
          </p:nvSpPr>
          <p:spPr>
            <a:xfrm>
              <a:off x="9123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2"/>
            <p:cNvSpPr/>
            <p:nvPr/>
          </p:nvSpPr>
          <p:spPr>
            <a:xfrm>
              <a:off x="9520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2"/>
            <p:cNvSpPr/>
            <p:nvPr/>
          </p:nvSpPr>
          <p:spPr>
            <a:xfrm>
              <a:off x="9918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2"/>
            <p:cNvSpPr/>
            <p:nvPr/>
          </p:nvSpPr>
          <p:spPr>
            <a:xfrm>
              <a:off x="673775" y="5273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2"/>
            <p:cNvSpPr/>
            <p:nvPr/>
          </p:nvSpPr>
          <p:spPr>
            <a:xfrm>
              <a:off x="713525" y="527300"/>
              <a:ext cx="11400" cy="9750"/>
            </a:xfrm>
            <a:custGeom>
              <a:avLst/>
              <a:gdLst/>
              <a:ahLst/>
              <a:cxnLst/>
              <a:rect l="l" t="t" r="r" b="b"/>
              <a:pathLst>
                <a:path w="456" h="390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2"/>
            <p:cNvSpPr/>
            <p:nvPr/>
          </p:nvSpPr>
          <p:spPr>
            <a:xfrm>
              <a:off x="753300" y="5273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2"/>
            <p:cNvSpPr/>
            <p:nvPr/>
          </p:nvSpPr>
          <p:spPr>
            <a:xfrm>
              <a:off x="79307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2"/>
            <p:cNvSpPr/>
            <p:nvPr/>
          </p:nvSpPr>
          <p:spPr>
            <a:xfrm>
              <a:off x="83282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2"/>
            <p:cNvSpPr/>
            <p:nvPr/>
          </p:nvSpPr>
          <p:spPr>
            <a:xfrm>
              <a:off x="87257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5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2"/>
            <p:cNvSpPr/>
            <p:nvPr/>
          </p:nvSpPr>
          <p:spPr>
            <a:xfrm>
              <a:off x="91232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1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2"/>
            <p:cNvSpPr/>
            <p:nvPr/>
          </p:nvSpPr>
          <p:spPr>
            <a:xfrm>
              <a:off x="594250" y="15845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2"/>
            <p:cNvSpPr/>
            <p:nvPr/>
          </p:nvSpPr>
          <p:spPr>
            <a:xfrm>
              <a:off x="634025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2"/>
            <p:cNvSpPr/>
            <p:nvPr/>
          </p:nvSpPr>
          <p:spPr>
            <a:xfrm>
              <a:off x="673775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2"/>
            <p:cNvSpPr/>
            <p:nvPr/>
          </p:nvSpPr>
          <p:spPr>
            <a:xfrm>
              <a:off x="713525" y="15845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2"/>
            <p:cNvSpPr/>
            <p:nvPr/>
          </p:nvSpPr>
          <p:spPr>
            <a:xfrm>
              <a:off x="753300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2"/>
            <p:cNvSpPr/>
            <p:nvPr/>
          </p:nvSpPr>
          <p:spPr>
            <a:xfrm>
              <a:off x="7930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2"/>
            <p:cNvSpPr/>
            <p:nvPr/>
          </p:nvSpPr>
          <p:spPr>
            <a:xfrm>
              <a:off x="8328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2"/>
            <p:cNvSpPr/>
            <p:nvPr/>
          </p:nvSpPr>
          <p:spPr>
            <a:xfrm>
              <a:off x="8725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2"/>
            <p:cNvSpPr/>
            <p:nvPr/>
          </p:nvSpPr>
          <p:spPr>
            <a:xfrm>
              <a:off x="9123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2"/>
            <p:cNvSpPr/>
            <p:nvPr/>
          </p:nvSpPr>
          <p:spPr>
            <a:xfrm>
              <a:off x="9520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2"/>
            <p:cNvSpPr/>
            <p:nvPr/>
          </p:nvSpPr>
          <p:spPr>
            <a:xfrm>
              <a:off x="9918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2"/>
            <p:cNvSpPr/>
            <p:nvPr/>
          </p:nvSpPr>
          <p:spPr>
            <a:xfrm>
              <a:off x="514750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2"/>
            <p:cNvSpPr/>
            <p:nvPr/>
          </p:nvSpPr>
          <p:spPr>
            <a:xfrm>
              <a:off x="554500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2"/>
            <p:cNvSpPr/>
            <p:nvPr/>
          </p:nvSpPr>
          <p:spPr>
            <a:xfrm>
              <a:off x="594250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2"/>
            <p:cNvSpPr/>
            <p:nvPr/>
          </p:nvSpPr>
          <p:spPr>
            <a:xfrm>
              <a:off x="634025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2"/>
            <p:cNvSpPr/>
            <p:nvPr/>
          </p:nvSpPr>
          <p:spPr>
            <a:xfrm>
              <a:off x="673775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2"/>
            <p:cNvSpPr/>
            <p:nvPr/>
          </p:nvSpPr>
          <p:spPr>
            <a:xfrm>
              <a:off x="673775" y="16186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2"/>
            <p:cNvSpPr/>
            <p:nvPr/>
          </p:nvSpPr>
          <p:spPr>
            <a:xfrm>
              <a:off x="713525" y="16186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2"/>
            <p:cNvSpPr/>
            <p:nvPr/>
          </p:nvSpPr>
          <p:spPr>
            <a:xfrm>
              <a:off x="753300" y="16186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2"/>
            <p:cNvSpPr/>
            <p:nvPr/>
          </p:nvSpPr>
          <p:spPr>
            <a:xfrm>
              <a:off x="79307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2"/>
            <p:cNvSpPr/>
            <p:nvPr/>
          </p:nvSpPr>
          <p:spPr>
            <a:xfrm>
              <a:off x="83282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2"/>
            <p:cNvSpPr/>
            <p:nvPr/>
          </p:nvSpPr>
          <p:spPr>
            <a:xfrm>
              <a:off x="87257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2"/>
            <p:cNvSpPr/>
            <p:nvPr/>
          </p:nvSpPr>
          <p:spPr>
            <a:xfrm>
              <a:off x="91232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2"/>
            <p:cNvSpPr/>
            <p:nvPr/>
          </p:nvSpPr>
          <p:spPr>
            <a:xfrm>
              <a:off x="713525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2"/>
            <p:cNvSpPr/>
            <p:nvPr/>
          </p:nvSpPr>
          <p:spPr>
            <a:xfrm>
              <a:off x="753300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2"/>
            <p:cNvSpPr/>
            <p:nvPr/>
          </p:nvSpPr>
          <p:spPr>
            <a:xfrm>
              <a:off x="7930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2"/>
            <p:cNvSpPr/>
            <p:nvPr/>
          </p:nvSpPr>
          <p:spPr>
            <a:xfrm>
              <a:off x="8328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2"/>
            <p:cNvSpPr/>
            <p:nvPr/>
          </p:nvSpPr>
          <p:spPr>
            <a:xfrm>
              <a:off x="8725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2"/>
            <p:cNvSpPr/>
            <p:nvPr/>
          </p:nvSpPr>
          <p:spPr>
            <a:xfrm>
              <a:off x="9123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2"/>
            <p:cNvSpPr/>
            <p:nvPr/>
          </p:nvSpPr>
          <p:spPr>
            <a:xfrm>
              <a:off x="9520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2"/>
            <p:cNvSpPr/>
            <p:nvPr/>
          </p:nvSpPr>
          <p:spPr>
            <a:xfrm>
              <a:off x="9918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2"/>
            <p:cNvSpPr/>
            <p:nvPr/>
          </p:nvSpPr>
          <p:spPr>
            <a:xfrm>
              <a:off x="1031575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2"/>
            <p:cNvSpPr/>
            <p:nvPr/>
          </p:nvSpPr>
          <p:spPr>
            <a:xfrm>
              <a:off x="1071350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2"/>
            <p:cNvSpPr/>
            <p:nvPr/>
          </p:nvSpPr>
          <p:spPr>
            <a:xfrm>
              <a:off x="127177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2"/>
            <p:cNvSpPr/>
            <p:nvPr/>
          </p:nvSpPr>
          <p:spPr>
            <a:xfrm>
              <a:off x="127177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2"/>
            <p:cNvSpPr/>
            <p:nvPr/>
          </p:nvSpPr>
          <p:spPr>
            <a:xfrm>
              <a:off x="127177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2"/>
            <p:cNvSpPr/>
            <p:nvPr/>
          </p:nvSpPr>
          <p:spPr>
            <a:xfrm>
              <a:off x="1311525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2"/>
            <p:cNvSpPr/>
            <p:nvPr/>
          </p:nvSpPr>
          <p:spPr>
            <a:xfrm>
              <a:off x="127177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2"/>
            <p:cNvSpPr/>
            <p:nvPr/>
          </p:nvSpPr>
          <p:spPr>
            <a:xfrm>
              <a:off x="1311525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2"/>
            <p:cNvSpPr/>
            <p:nvPr/>
          </p:nvSpPr>
          <p:spPr>
            <a:xfrm>
              <a:off x="127177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2"/>
            <p:cNvSpPr/>
            <p:nvPr/>
          </p:nvSpPr>
          <p:spPr>
            <a:xfrm>
              <a:off x="1311525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2"/>
            <p:cNvSpPr/>
            <p:nvPr/>
          </p:nvSpPr>
          <p:spPr>
            <a:xfrm>
              <a:off x="12717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2"/>
            <p:cNvSpPr/>
            <p:nvPr/>
          </p:nvSpPr>
          <p:spPr>
            <a:xfrm>
              <a:off x="1311525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2"/>
            <p:cNvSpPr/>
            <p:nvPr/>
          </p:nvSpPr>
          <p:spPr>
            <a:xfrm>
              <a:off x="13512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2"/>
            <p:cNvSpPr/>
            <p:nvPr/>
          </p:nvSpPr>
          <p:spPr>
            <a:xfrm>
              <a:off x="12717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2"/>
            <p:cNvSpPr/>
            <p:nvPr/>
          </p:nvSpPr>
          <p:spPr>
            <a:xfrm>
              <a:off x="1311525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2"/>
            <p:cNvSpPr/>
            <p:nvPr/>
          </p:nvSpPr>
          <p:spPr>
            <a:xfrm>
              <a:off x="13512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2"/>
            <p:cNvSpPr/>
            <p:nvPr/>
          </p:nvSpPr>
          <p:spPr>
            <a:xfrm>
              <a:off x="12717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2"/>
            <p:cNvSpPr/>
            <p:nvPr/>
          </p:nvSpPr>
          <p:spPr>
            <a:xfrm>
              <a:off x="1311525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2"/>
            <p:cNvSpPr/>
            <p:nvPr/>
          </p:nvSpPr>
          <p:spPr>
            <a:xfrm>
              <a:off x="13512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2"/>
            <p:cNvSpPr/>
            <p:nvPr/>
          </p:nvSpPr>
          <p:spPr>
            <a:xfrm>
              <a:off x="12717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2"/>
            <p:cNvSpPr/>
            <p:nvPr/>
          </p:nvSpPr>
          <p:spPr>
            <a:xfrm>
              <a:off x="1311525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2"/>
            <p:cNvSpPr/>
            <p:nvPr/>
          </p:nvSpPr>
          <p:spPr>
            <a:xfrm>
              <a:off x="13512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2"/>
            <p:cNvSpPr/>
            <p:nvPr/>
          </p:nvSpPr>
          <p:spPr>
            <a:xfrm>
              <a:off x="12717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2"/>
            <p:cNvSpPr/>
            <p:nvPr/>
          </p:nvSpPr>
          <p:spPr>
            <a:xfrm>
              <a:off x="1311525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5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2"/>
            <p:cNvSpPr/>
            <p:nvPr/>
          </p:nvSpPr>
          <p:spPr>
            <a:xfrm>
              <a:off x="13512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1" y="388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2"/>
            <p:cNvSpPr/>
            <p:nvPr/>
          </p:nvSpPr>
          <p:spPr>
            <a:xfrm>
              <a:off x="12717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2"/>
            <p:cNvSpPr/>
            <p:nvPr/>
          </p:nvSpPr>
          <p:spPr>
            <a:xfrm>
              <a:off x="1311525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5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2"/>
            <p:cNvSpPr/>
            <p:nvPr/>
          </p:nvSpPr>
          <p:spPr>
            <a:xfrm>
              <a:off x="13512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1" y="388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2"/>
            <p:cNvSpPr/>
            <p:nvPr/>
          </p:nvSpPr>
          <p:spPr>
            <a:xfrm>
              <a:off x="127177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2"/>
            <p:cNvSpPr/>
            <p:nvPr/>
          </p:nvSpPr>
          <p:spPr>
            <a:xfrm>
              <a:off x="1311525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2"/>
            <p:cNvSpPr/>
            <p:nvPr/>
          </p:nvSpPr>
          <p:spPr>
            <a:xfrm>
              <a:off x="127177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2"/>
            <p:cNvSpPr/>
            <p:nvPr/>
          </p:nvSpPr>
          <p:spPr>
            <a:xfrm>
              <a:off x="1311525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2"/>
            <p:cNvSpPr/>
            <p:nvPr/>
          </p:nvSpPr>
          <p:spPr>
            <a:xfrm>
              <a:off x="127177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2"/>
            <p:cNvSpPr/>
            <p:nvPr/>
          </p:nvSpPr>
          <p:spPr>
            <a:xfrm>
              <a:off x="1311525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2"/>
            <p:cNvSpPr/>
            <p:nvPr/>
          </p:nvSpPr>
          <p:spPr>
            <a:xfrm>
              <a:off x="127177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2"/>
            <p:cNvSpPr/>
            <p:nvPr/>
          </p:nvSpPr>
          <p:spPr>
            <a:xfrm>
              <a:off x="1311525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2"/>
            <p:cNvSpPr/>
            <p:nvPr/>
          </p:nvSpPr>
          <p:spPr>
            <a:xfrm>
              <a:off x="127177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2"/>
            <p:cNvSpPr/>
            <p:nvPr/>
          </p:nvSpPr>
          <p:spPr>
            <a:xfrm>
              <a:off x="127177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36" name="Google Shape;1736;p2"/>
          <p:cNvSpPr/>
          <p:nvPr/>
        </p:nvSpPr>
        <p:spPr>
          <a:xfrm>
            <a:off x="134148" y="4324586"/>
            <a:ext cx="445241" cy="385621"/>
          </a:xfrm>
          <a:custGeom>
            <a:avLst/>
            <a:gdLst/>
            <a:ahLst/>
            <a:cxnLst/>
            <a:rect l="l" t="t" r="r" b="b"/>
            <a:pathLst>
              <a:path w="10037" h="8693" extrusionOk="0">
                <a:moveTo>
                  <a:pt x="2509" y="1"/>
                </a:moveTo>
                <a:lnTo>
                  <a:pt x="0" y="4347"/>
                </a:lnTo>
                <a:lnTo>
                  <a:pt x="2509" y="8693"/>
                </a:lnTo>
                <a:lnTo>
                  <a:pt x="7526" y="8693"/>
                </a:lnTo>
                <a:lnTo>
                  <a:pt x="10037" y="4347"/>
                </a:lnTo>
                <a:lnTo>
                  <a:pt x="752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7" name="Google Shape;1737;p2"/>
          <p:cNvSpPr/>
          <p:nvPr/>
        </p:nvSpPr>
        <p:spPr>
          <a:xfrm>
            <a:off x="0" y="4190838"/>
            <a:ext cx="1247936" cy="1094228"/>
          </a:xfrm>
          <a:custGeom>
            <a:avLst/>
            <a:gdLst/>
            <a:ahLst/>
            <a:cxnLst/>
            <a:rect l="l" t="t" r="r" b="b"/>
            <a:pathLst>
              <a:path w="28132" h="24667" extrusionOk="0">
                <a:moveTo>
                  <a:pt x="14066" y="424"/>
                </a:moveTo>
                <a:lnTo>
                  <a:pt x="27770" y="24457"/>
                </a:lnTo>
                <a:lnTo>
                  <a:pt x="359" y="24457"/>
                </a:lnTo>
                <a:lnTo>
                  <a:pt x="14066" y="424"/>
                </a:lnTo>
                <a:close/>
                <a:moveTo>
                  <a:pt x="14066" y="1"/>
                </a:moveTo>
                <a:lnTo>
                  <a:pt x="88" y="24511"/>
                </a:lnTo>
                <a:lnTo>
                  <a:pt x="0" y="24667"/>
                </a:lnTo>
                <a:lnTo>
                  <a:pt x="28131" y="24667"/>
                </a:lnTo>
                <a:lnTo>
                  <a:pt x="14066" y="1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8" name="Google Shape;1738;p2"/>
          <p:cNvSpPr/>
          <p:nvPr/>
        </p:nvSpPr>
        <p:spPr>
          <a:xfrm>
            <a:off x="652062" y="4589288"/>
            <a:ext cx="1247936" cy="1094228"/>
          </a:xfrm>
          <a:custGeom>
            <a:avLst/>
            <a:gdLst/>
            <a:ahLst/>
            <a:cxnLst/>
            <a:rect l="l" t="t" r="r" b="b"/>
            <a:pathLst>
              <a:path w="28132" h="24667" extrusionOk="0">
                <a:moveTo>
                  <a:pt x="14067" y="423"/>
                </a:moveTo>
                <a:lnTo>
                  <a:pt x="27772" y="24458"/>
                </a:lnTo>
                <a:lnTo>
                  <a:pt x="361" y="24458"/>
                </a:lnTo>
                <a:lnTo>
                  <a:pt x="14067" y="423"/>
                </a:lnTo>
                <a:close/>
                <a:moveTo>
                  <a:pt x="14067" y="0"/>
                </a:moveTo>
                <a:lnTo>
                  <a:pt x="90" y="24510"/>
                </a:lnTo>
                <a:lnTo>
                  <a:pt x="0" y="24666"/>
                </a:lnTo>
                <a:lnTo>
                  <a:pt x="28131" y="24666"/>
                </a:lnTo>
                <a:lnTo>
                  <a:pt x="14067" y="0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9" name="Google Shape;1739;p2"/>
          <p:cNvSpPr/>
          <p:nvPr/>
        </p:nvSpPr>
        <p:spPr>
          <a:xfrm>
            <a:off x="-244675" y="1453189"/>
            <a:ext cx="895831" cy="775779"/>
          </a:xfrm>
          <a:custGeom>
            <a:avLst/>
            <a:gdLst/>
            <a:ahLst/>
            <a:cxnLst/>
            <a:rect l="l" t="t" r="r" b="b"/>
            <a:pathLst>
              <a:path w="21416" h="18546" extrusionOk="0">
                <a:moveTo>
                  <a:pt x="15940" y="210"/>
                </a:moveTo>
                <a:lnTo>
                  <a:pt x="21173" y="9273"/>
                </a:lnTo>
                <a:lnTo>
                  <a:pt x="15940" y="18336"/>
                </a:lnTo>
                <a:lnTo>
                  <a:pt x="5475" y="18336"/>
                </a:lnTo>
                <a:lnTo>
                  <a:pt x="242" y="9273"/>
                </a:lnTo>
                <a:lnTo>
                  <a:pt x="5475" y="210"/>
                </a:lnTo>
                <a:close/>
                <a:moveTo>
                  <a:pt x="5355" y="0"/>
                </a:moveTo>
                <a:lnTo>
                  <a:pt x="1" y="9273"/>
                </a:lnTo>
                <a:lnTo>
                  <a:pt x="5325" y="18494"/>
                </a:lnTo>
                <a:lnTo>
                  <a:pt x="5355" y="18545"/>
                </a:lnTo>
                <a:lnTo>
                  <a:pt x="16061" y="18545"/>
                </a:lnTo>
                <a:lnTo>
                  <a:pt x="21415" y="9273"/>
                </a:lnTo>
                <a:lnTo>
                  <a:pt x="16092" y="53"/>
                </a:lnTo>
                <a:lnTo>
                  <a:pt x="16061" y="0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0" name="Google Shape;1740;p2"/>
          <p:cNvSpPr/>
          <p:nvPr/>
        </p:nvSpPr>
        <p:spPr>
          <a:xfrm>
            <a:off x="678022" y="2230316"/>
            <a:ext cx="277040" cy="252486"/>
          </a:xfrm>
          <a:custGeom>
            <a:avLst/>
            <a:gdLst/>
            <a:ahLst/>
            <a:cxnLst/>
            <a:rect l="l" t="t" r="r" b="b"/>
            <a:pathLst>
              <a:path w="6623" h="6036" extrusionOk="0">
                <a:moveTo>
                  <a:pt x="3311" y="1"/>
                </a:moveTo>
                <a:cubicBezTo>
                  <a:pt x="2539" y="1"/>
                  <a:pt x="1767" y="295"/>
                  <a:pt x="1178" y="884"/>
                </a:cubicBezTo>
                <a:cubicBezTo>
                  <a:pt x="0" y="2064"/>
                  <a:pt x="0" y="3974"/>
                  <a:pt x="1178" y="5151"/>
                </a:cubicBezTo>
                <a:cubicBezTo>
                  <a:pt x="1767" y="5741"/>
                  <a:pt x="2539" y="6036"/>
                  <a:pt x="3311" y="6036"/>
                </a:cubicBezTo>
                <a:cubicBezTo>
                  <a:pt x="4084" y="6036"/>
                  <a:pt x="4856" y="5741"/>
                  <a:pt x="5445" y="5151"/>
                </a:cubicBezTo>
                <a:cubicBezTo>
                  <a:pt x="6623" y="3974"/>
                  <a:pt x="6623" y="2064"/>
                  <a:pt x="5445" y="884"/>
                </a:cubicBezTo>
                <a:cubicBezTo>
                  <a:pt x="4856" y="295"/>
                  <a:pt x="4084" y="1"/>
                  <a:pt x="331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41" name="Google Shape;1741;p2"/>
          <p:cNvGrpSpPr/>
          <p:nvPr/>
        </p:nvGrpSpPr>
        <p:grpSpPr>
          <a:xfrm>
            <a:off x="635480" y="2997806"/>
            <a:ext cx="1019815" cy="944312"/>
            <a:chOff x="2113525" y="2880575"/>
            <a:chExt cx="609500" cy="564375"/>
          </a:xfrm>
        </p:grpSpPr>
        <p:sp>
          <p:nvSpPr>
            <p:cNvPr id="1742" name="Google Shape;1742;p2"/>
            <p:cNvSpPr/>
            <p:nvPr/>
          </p:nvSpPr>
          <p:spPr>
            <a:xfrm>
              <a:off x="2159100" y="3015125"/>
              <a:ext cx="58125" cy="55900"/>
            </a:xfrm>
            <a:custGeom>
              <a:avLst/>
              <a:gdLst/>
              <a:ahLst/>
              <a:cxnLst/>
              <a:rect l="l" t="t" r="r" b="b"/>
              <a:pathLst>
                <a:path w="2325" h="2236" extrusionOk="0">
                  <a:moveTo>
                    <a:pt x="1206" y="0"/>
                  </a:moveTo>
                  <a:cubicBezTo>
                    <a:pt x="754" y="0"/>
                    <a:pt x="347" y="271"/>
                    <a:pt x="174" y="690"/>
                  </a:cubicBezTo>
                  <a:cubicBezTo>
                    <a:pt x="1" y="1107"/>
                    <a:pt x="96" y="1589"/>
                    <a:pt x="416" y="1907"/>
                  </a:cubicBezTo>
                  <a:cubicBezTo>
                    <a:pt x="630" y="2121"/>
                    <a:pt x="916" y="2235"/>
                    <a:pt x="1207" y="2235"/>
                  </a:cubicBezTo>
                  <a:cubicBezTo>
                    <a:pt x="1351" y="2235"/>
                    <a:pt x="1496" y="2207"/>
                    <a:pt x="1634" y="2150"/>
                  </a:cubicBezTo>
                  <a:cubicBezTo>
                    <a:pt x="2052" y="1977"/>
                    <a:pt x="2325" y="1569"/>
                    <a:pt x="2325" y="1117"/>
                  </a:cubicBezTo>
                  <a:cubicBezTo>
                    <a:pt x="2325" y="500"/>
                    <a:pt x="1823" y="0"/>
                    <a:pt x="1206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2"/>
            <p:cNvSpPr/>
            <p:nvPr/>
          </p:nvSpPr>
          <p:spPr>
            <a:xfrm>
              <a:off x="2113525" y="2967325"/>
              <a:ext cx="151450" cy="151450"/>
            </a:xfrm>
            <a:custGeom>
              <a:avLst/>
              <a:gdLst/>
              <a:ahLst/>
              <a:cxnLst/>
              <a:rect l="l" t="t" r="r" b="b"/>
              <a:pathLst>
                <a:path w="6058" h="6058" extrusionOk="0">
                  <a:moveTo>
                    <a:pt x="3029" y="210"/>
                  </a:moveTo>
                  <a:cubicBezTo>
                    <a:pt x="4583" y="210"/>
                    <a:pt x="5849" y="1476"/>
                    <a:pt x="5849" y="3029"/>
                  </a:cubicBezTo>
                  <a:cubicBezTo>
                    <a:pt x="5849" y="4583"/>
                    <a:pt x="4583" y="5849"/>
                    <a:pt x="3029" y="5849"/>
                  </a:cubicBezTo>
                  <a:cubicBezTo>
                    <a:pt x="1474" y="5849"/>
                    <a:pt x="210" y="4583"/>
                    <a:pt x="210" y="3029"/>
                  </a:cubicBezTo>
                  <a:cubicBezTo>
                    <a:pt x="210" y="1476"/>
                    <a:pt x="1475" y="210"/>
                    <a:pt x="3029" y="210"/>
                  </a:cubicBezTo>
                  <a:close/>
                  <a:moveTo>
                    <a:pt x="3029" y="1"/>
                  </a:moveTo>
                  <a:cubicBezTo>
                    <a:pt x="1359" y="1"/>
                    <a:pt x="0" y="1359"/>
                    <a:pt x="0" y="3029"/>
                  </a:cubicBezTo>
                  <a:cubicBezTo>
                    <a:pt x="0" y="4700"/>
                    <a:pt x="1359" y="6058"/>
                    <a:pt x="3029" y="6058"/>
                  </a:cubicBezTo>
                  <a:cubicBezTo>
                    <a:pt x="4700" y="6058"/>
                    <a:pt x="6058" y="4700"/>
                    <a:pt x="6058" y="3029"/>
                  </a:cubicBezTo>
                  <a:cubicBezTo>
                    <a:pt x="6058" y="1360"/>
                    <a:pt x="4700" y="1"/>
                    <a:pt x="302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2"/>
            <p:cNvSpPr/>
            <p:nvPr/>
          </p:nvSpPr>
          <p:spPr>
            <a:xfrm>
              <a:off x="2158650" y="2880575"/>
              <a:ext cx="564375" cy="564375"/>
            </a:xfrm>
            <a:custGeom>
              <a:avLst/>
              <a:gdLst/>
              <a:ahLst/>
              <a:cxnLst/>
              <a:rect l="l" t="t" r="r" b="b"/>
              <a:pathLst>
                <a:path w="22575" h="22575" extrusionOk="0">
                  <a:moveTo>
                    <a:pt x="11288" y="210"/>
                  </a:moveTo>
                  <a:cubicBezTo>
                    <a:pt x="17395" y="210"/>
                    <a:pt x="22366" y="5181"/>
                    <a:pt x="22366" y="11289"/>
                  </a:cubicBezTo>
                  <a:cubicBezTo>
                    <a:pt x="22366" y="17397"/>
                    <a:pt x="17397" y="22367"/>
                    <a:pt x="11288" y="22367"/>
                  </a:cubicBezTo>
                  <a:cubicBezTo>
                    <a:pt x="5179" y="22367"/>
                    <a:pt x="210" y="17397"/>
                    <a:pt x="210" y="11288"/>
                  </a:cubicBezTo>
                  <a:cubicBezTo>
                    <a:pt x="210" y="5181"/>
                    <a:pt x="5179" y="210"/>
                    <a:pt x="11288" y="210"/>
                  </a:cubicBezTo>
                  <a:close/>
                  <a:moveTo>
                    <a:pt x="11288" y="1"/>
                  </a:moveTo>
                  <a:cubicBezTo>
                    <a:pt x="5064" y="1"/>
                    <a:pt x="1" y="5064"/>
                    <a:pt x="1" y="11288"/>
                  </a:cubicBezTo>
                  <a:cubicBezTo>
                    <a:pt x="1" y="17512"/>
                    <a:pt x="5064" y="22575"/>
                    <a:pt x="11288" y="22575"/>
                  </a:cubicBezTo>
                  <a:cubicBezTo>
                    <a:pt x="17512" y="22575"/>
                    <a:pt x="22575" y="17512"/>
                    <a:pt x="22575" y="11288"/>
                  </a:cubicBezTo>
                  <a:cubicBezTo>
                    <a:pt x="22575" y="5064"/>
                    <a:pt x="17512" y="1"/>
                    <a:pt x="112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2"/>
            <p:cNvSpPr/>
            <p:nvPr/>
          </p:nvSpPr>
          <p:spPr>
            <a:xfrm>
              <a:off x="2542800" y="2882550"/>
              <a:ext cx="55925" cy="55925"/>
            </a:xfrm>
            <a:custGeom>
              <a:avLst/>
              <a:gdLst/>
              <a:ahLst/>
              <a:cxnLst/>
              <a:rect l="l" t="t" r="r" b="b"/>
              <a:pathLst>
                <a:path w="2237" h="2237" extrusionOk="0">
                  <a:moveTo>
                    <a:pt x="1118" y="1"/>
                  </a:moveTo>
                  <a:cubicBezTo>
                    <a:pt x="501" y="1"/>
                    <a:pt x="1" y="501"/>
                    <a:pt x="1" y="1118"/>
                  </a:cubicBezTo>
                  <a:cubicBezTo>
                    <a:pt x="1" y="1736"/>
                    <a:pt x="501" y="2237"/>
                    <a:pt x="1118" y="2237"/>
                  </a:cubicBezTo>
                  <a:cubicBezTo>
                    <a:pt x="1737" y="2237"/>
                    <a:pt x="2237" y="1736"/>
                    <a:pt x="2237" y="1118"/>
                  </a:cubicBezTo>
                  <a:cubicBezTo>
                    <a:pt x="2237" y="501"/>
                    <a:pt x="1737" y="1"/>
                    <a:pt x="1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6" name="Google Shape;1746;p2"/>
          <p:cNvGrpSpPr/>
          <p:nvPr/>
        </p:nvGrpSpPr>
        <p:grpSpPr>
          <a:xfrm>
            <a:off x="181799" y="1836767"/>
            <a:ext cx="349968" cy="2052568"/>
            <a:chOff x="1037125" y="2236325"/>
            <a:chExt cx="149100" cy="874475"/>
          </a:xfrm>
        </p:grpSpPr>
        <p:sp>
          <p:nvSpPr>
            <p:cNvPr id="1747" name="Google Shape;1747;p2"/>
            <p:cNvSpPr/>
            <p:nvPr/>
          </p:nvSpPr>
          <p:spPr>
            <a:xfrm>
              <a:off x="1171575" y="24714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2"/>
            <p:cNvSpPr/>
            <p:nvPr/>
          </p:nvSpPr>
          <p:spPr>
            <a:xfrm>
              <a:off x="1171575" y="2549750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3" y="502"/>
                    <a:pt x="335" y="502"/>
                  </a:cubicBezTo>
                  <a:cubicBezTo>
                    <a:pt x="473" y="502"/>
                    <a:pt x="586" y="390"/>
                    <a:pt x="586" y="252"/>
                  </a:cubicBezTo>
                  <a:cubicBezTo>
                    <a:pt x="586" y="101"/>
                    <a:pt x="462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2"/>
            <p:cNvSpPr/>
            <p:nvPr/>
          </p:nvSpPr>
          <p:spPr>
            <a:xfrm>
              <a:off x="1171575" y="26281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2"/>
            <p:cNvSpPr/>
            <p:nvPr/>
          </p:nvSpPr>
          <p:spPr>
            <a:xfrm>
              <a:off x="1171575" y="27064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2"/>
            <p:cNvSpPr/>
            <p:nvPr/>
          </p:nvSpPr>
          <p:spPr>
            <a:xfrm>
              <a:off x="1171575" y="27848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1" y="504"/>
                    <a:pt x="335" y="504"/>
                  </a:cubicBezTo>
                  <a:cubicBezTo>
                    <a:pt x="473" y="504"/>
                    <a:pt x="586" y="390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2"/>
            <p:cNvSpPr/>
            <p:nvPr/>
          </p:nvSpPr>
          <p:spPr>
            <a:xfrm>
              <a:off x="1104350" y="24714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2"/>
            <p:cNvSpPr/>
            <p:nvPr/>
          </p:nvSpPr>
          <p:spPr>
            <a:xfrm>
              <a:off x="1104350" y="25497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2" y="502"/>
                    <a:pt x="335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2"/>
            <p:cNvSpPr/>
            <p:nvPr/>
          </p:nvSpPr>
          <p:spPr>
            <a:xfrm>
              <a:off x="1104350" y="26281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2"/>
            <p:cNvSpPr/>
            <p:nvPr/>
          </p:nvSpPr>
          <p:spPr>
            <a:xfrm>
              <a:off x="1104350" y="2706475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2"/>
            <p:cNvSpPr/>
            <p:nvPr/>
          </p:nvSpPr>
          <p:spPr>
            <a:xfrm>
              <a:off x="1104350" y="27848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2" y="504"/>
                    <a:pt x="335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2"/>
            <p:cNvSpPr/>
            <p:nvPr/>
          </p:nvSpPr>
          <p:spPr>
            <a:xfrm>
              <a:off x="1037125" y="24714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2"/>
            <p:cNvSpPr/>
            <p:nvPr/>
          </p:nvSpPr>
          <p:spPr>
            <a:xfrm>
              <a:off x="1037125" y="25497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5" y="0"/>
                  </a:moveTo>
                  <a:cubicBezTo>
                    <a:pt x="273" y="0"/>
                    <a:pt x="210" y="23"/>
                    <a:pt x="159" y="75"/>
                  </a:cubicBezTo>
                  <a:cubicBezTo>
                    <a:pt x="0" y="233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2"/>
            <p:cNvSpPr/>
            <p:nvPr/>
          </p:nvSpPr>
          <p:spPr>
            <a:xfrm>
              <a:off x="1037150" y="26281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2"/>
            <p:cNvSpPr/>
            <p:nvPr/>
          </p:nvSpPr>
          <p:spPr>
            <a:xfrm>
              <a:off x="1037150" y="27064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2"/>
            <p:cNvSpPr/>
            <p:nvPr/>
          </p:nvSpPr>
          <p:spPr>
            <a:xfrm>
              <a:off x="1171575" y="22363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2"/>
            <p:cNvSpPr/>
            <p:nvPr/>
          </p:nvSpPr>
          <p:spPr>
            <a:xfrm>
              <a:off x="1171575" y="231470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2"/>
                    <a:pt x="335" y="502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2"/>
            <p:cNvSpPr/>
            <p:nvPr/>
          </p:nvSpPr>
          <p:spPr>
            <a:xfrm>
              <a:off x="1171575" y="23930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3"/>
                    <a:pt x="111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2"/>
            <p:cNvSpPr/>
            <p:nvPr/>
          </p:nvSpPr>
          <p:spPr>
            <a:xfrm>
              <a:off x="1104350" y="22363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2"/>
            <p:cNvSpPr/>
            <p:nvPr/>
          </p:nvSpPr>
          <p:spPr>
            <a:xfrm>
              <a:off x="1104350" y="2314700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2"/>
                    <a:pt x="335" y="502"/>
                  </a:cubicBezTo>
                  <a:cubicBezTo>
                    <a:pt x="475" y="502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2"/>
            <p:cNvSpPr/>
            <p:nvPr/>
          </p:nvSpPr>
          <p:spPr>
            <a:xfrm>
              <a:off x="1104350" y="23930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2"/>
            <p:cNvSpPr/>
            <p:nvPr/>
          </p:nvSpPr>
          <p:spPr>
            <a:xfrm>
              <a:off x="1037150" y="22363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2"/>
            <p:cNvSpPr/>
            <p:nvPr/>
          </p:nvSpPr>
          <p:spPr>
            <a:xfrm>
              <a:off x="1037150" y="231470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2"/>
                    <a:pt x="336" y="502"/>
                  </a:cubicBezTo>
                  <a:cubicBezTo>
                    <a:pt x="474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2"/>
            <p:cNvSpPr/>
            <p:nvPr/>
          </p:nvSpPr>
          <p:spPr>
            <a:xfrm>
              <a:off x="1037125" y="23930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2"/>
            <p:cNvSpPr/>
            <p:nvPr/>
          </p:nvSpPr>
          <p:spPr>
            <a:xfrm>
              <a:off x="1037125" y="27848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4"/>
                    <a:pt x="159" y="75"/>
                  </a:cubicBezTo>
                  <a:cubicBezTo>
                    <a:pt x="0" y="232"/>
                    <a:pt x="112" y="504"/>
                    <a:pt x="337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2"/>
            <p:cNvSpPr/>
            <p:nvPr/>
          </p:nvSpPr>
          <p:spPr>
            <a:xfrm>
              <a:off x="1171575" y="28631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2"/>
            <p:cNvSpPr/>
            <p:nvPr/>
          </p:nvSpPr>
          <p:spPr>
            <a:xfrm>
              <a:off x="1171575" y="29415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2"/>
            <p:cNvSpPr/>
            <p:nvPr/>
          </p:nvSpPr>
          <p:spPr>
            <a:xfrm>
              <a:off x="1171575" y="30198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2"/>
            <p:cNvSpPr/>
            <p:nvPr/>
          </p:nvSpPr>
          <p:spPr>
            <a:xfrm>
              <a:off x="1171575" y="30982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2"/>
            <p:cNvSpPr/>
            <p:nvPr/>
          </p:nvSpPr>
          <p:spPr>
            <a:xfrm>
              <a:off x="1104350" y="28631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2"/>
            <p:cNvSpPr/>
            <p:nvPr/>
          </p:nvSpPr>
          <p:spPr>
            <a:xfrm>
              <a:off x="1104350" y="29415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2"/>
            <p:cNvSpPr/>
            <p:nvPr/>
          </p:nvSpPr>
          <p:spPr>
            <a:xfrm>
              <a:off x="1104350" y="30198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2"/>
            <p:cNvSpPr/>
            <p:nvPr/>
          </p:nvSpPr>
          <p:spPr>
            <a:xfrm>
              <a:off x="1104350" y="3098250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2"/>
            <p:cNvSpPr/>
            <p:nvPr/>
          </p:nvSpPr>
          <p:spPr>
            <a:xfrm>
              <a:off x="1037125" y="28631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2"/>
            <p:cNvSpPr/>
            <p:nvPr/>
          </p:nvSpPr>
          <p:spPr>
            <a:xfrm>
              <a:off x="1037125" y="29415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5" y="1"/>
                  </a:moveTo>
                  <a:cubicBezTo>
                    <a:pt x="273" y="1"/>
                    <a:pt x="210" y="24"/>
                    <a:pt x="159" y="76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4" y="1"/>
                    <a:pt x="33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2"/>
            <p:cNvSpPr/>
            <p:nvPr/>
          </p:nvSpPr>
          <p:spPr>
            <a:xfrm>
              <a:off x="1037150" y="30198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2"/>
            <p:cNvSpPr/>
            <p:nvPr/>
          </p:nvSpPr>
          <p:spPr>
            <a:xfrm>
              <a:off x="1037150" y="30982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1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83" name="Google Shape;1783;p2"/>
          <p:cNvSpPr/>
          <p:nvPr/>
        </p:nvSpPr>
        <p:spPr>
          <a:xfrm>
            <a:off x="531775" y="-489552"/>
            <a:ext cx="1891083" cy="1891083"/>
          </a:xfrm>
          <a:custGeom>
            <a:avLst/>
            <a:gdLst/>
            <a:ahLst/>
            <a:cxnLst/>
            <a:rect l="l" t="t" r="r" b="b"/>
            <a:pathLst>
              <a:path w="55702" h="55702" extrusionOk="0">
                <a:moveTo>
                  <a:pt x="27851" y="210"/>
                </a:moveTo>
                <a:cubicBezTo>
                  <a:pt x="43093" y="210"/>
                  <a:pt x="55493" y="12609"/>
                  <a:pt x="55493" y="27851"/>
                </a:cubicBezTo>
                <a:cubicBezTo>
                  <a:pt x="55493" y="43093"/>
                  <a:pt x="43093" y="55493"/>
                  <a:pt x="27851" y="55493"/>
                </a:cubicBezTo>
                <a:cubicBezTo>
                  <a:pt x="12609" y="55493"/>
                  <a:pt x="210" y="43093"/>
                  <a:pt x="210" y="27851"/>
                </a:cubicBezTo>
                <a:cubicBezTo>
                  <a:pt x="210" y="12609"/>
                  <a:pt x="12609" y="210"/>
                  <a:pt x="27851" y="210"/>
                </a:cubicBezTo>
                <a:close/>
                <a:moveTo>
                  <a:pt x="27851" y="1"/>
                </a:moveTo>
                <a:cubicBezTo>
                  <a:pt x="12494" y="1"/>
                  <a:pt x="0" y="12494"/>
                  <a:pt x="0" y="27851"/>
                </a:cubicBezTo>
                <a:cubicBezTo>
                  <a:pt x="0" y="43208"/>
                  <a:pt x="12494" y="55702"/>
                  <a:pt x="27851" y="55702"/>
                </a:cubicBezTo>
                <a:cubicBezTo>
                  <a:pt x="43208" y="55702"/>
                  <a:pt x="55702" y="43208"/>
                  <a:pt x="55702" y="27851"/>
                </a:cubicBezTo>
                <a:cubicBezTo>
                  <a:pt x="55702" y="12494"/>
                  <a:pt x="43208" y="1"/>
                  <a:pt x="2785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4" name="Google Shape;1784;p2"/>
          <p:cNvSpPr/>
          <p:nvPr/>
        </p:nvSpPr>
        <p:spPr>
          <a:xfrm>
            <a:off x="796150" y="-506867"/>
            <a:ext cx="1737934" cy="1644029"/>
          </a:xfrm>
          <a:custGeom>
            <a:avLst/>
            <a:gdLst/>
            <a:ahLst/>
            <a:cxnLst/>
            <a:rect l="l" t="t" r="r" b="b"/>
            <a:pathLst>
              <a:path w="51191" h="48425" extrusionOk="0">
                <a:moveTo>
                  <a:pt x="20064" y="1"/>
                </a:moveTo>
                <a:cubicBezTo>
                  <a:pt x="12798" y="1"/>
                  <a:pt x="5532" y="2766"/>
                  <a:pt x="0" y="8298"/>
                </a:cubicBezTo>
                <a:lnTo>
                  <a:pt x="889" y="9186"/>
                </a:lnTo>
                <a:cubicBezTo>
                  <a:pt x="6175" y="3899"/>
                  <a:pt x="13120" y="1256"/>
                  <a:pt x="20064" y="1256"/>
                </a:cubicBezTo>
                <a:cubicBezTo>
                  <a:pt x="27009" y="1256"/>
                  <a:pt x="33953" y="3899"/>
                  <a:pt x="39240" y="9186"/>
                </a:cubicBezTo>
                <a:cubicBezTo>
                  <a:pt x="49813" y="19759"/>
                  <a:pt x="49813" y="36964"/>
                  <a:pt x="39240" y="47537"/>
                </a:cubicBezTo>
                <a:lnTo>
                  <a:pt x="40128" y="48425"/>
                </a:lnTo>
                <a:cubicBezTo>
                  <a:pt x="51191" y="37361"/>
                  <a:pt x="51191" y="19360"/>
                  <a:pt x="40128" y="8298"/>
                </a:cubicBezTo>
                <a:cubicBezTo>
                  <a:pt x="34597" y="2766"/>
                  <a:pt x="27330" y="1"/>
                  <a:pt x="2006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85" name="Google Shape;1785;p2"/>
          <p:cNvGrpSpPr/>
          <p:nvPr/>
        </p:nvGrpSpPr>
        <p:grpSpPr>
          <a:xfrm>
            <a:off x="858989" y="-149437"/>
            <a:ext cx="1236640" cy="1210852"/>
            <a:chOff x="236475" y="527300"/>
            <a:chExt cx="1124525" cy="1101075"/>
          </a:xfrm>
        </p:grpSpPr>
        <p:sp>
          <p:nvSpPr>
            <p:cNvPr id="1786" name="Google Shape;1786;p2"/>
            <p:cNvSpPr/>
            <p:nvPr/>
          </p:nvSpPr>
          <p:spPr>
            <a:xfrm>
              <a:off x="4352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2"/>
            <p:cNvSpPr/>
            <p:nvPr/>
          </p:nvSpPr>
          <p:spPr>
            <a:xfrm>
              <a:off x="47500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2"/>
            <p:cNvSpPr/>
            <p:nvPr/>
          </p:nvSpPr>
          <p:spPr>
            <a:xfrm>
              <a:off x="5147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2"/>
            <p:cNvSpPr/>
            <p:nvPr/>
          </p:nvSpPr>
          <p:spPr>
            <a:xfrm>
              <a:off x="554500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2"/>
            <p:cNvSpPr/>
            <p:nvPr/>
          </p:nvSpPr>
          <p:spPr>
            <a:xfrm>
              <a:off x="594250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2"/>
            <p:cNvSpPr/>
            <p:nvPr/>
          </p:nvSpPr>
          <p:spPr>
            <a:xfrm>
              <a:off x="634025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2"/>
            <p:cNvSpPr/>
            <p:nvPr/>
          </p:nvSpPr>
          <p:spPr>
            <a:xfrm>
              <a:off x="673775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2"/>
            <p:cNvSpPr/>
            <p:nvPr/>
          </p:nvSpPr>
          <p:spPr>
            <a:xfrm>
              <a:off x="713525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2"/>
            <p:cNvSpPr/>
            <p:nvPr/>
          </p:nvSpPr>
          <p:spPr>
            <a:xfrm>
              <a:off x="753300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2"/>
            <p:cNvSpPr/>
            <p:nvPr/>
          </p:nvSpPr>
          <p:spPr>
            <a:xfrm>
              <a:off x="7930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2"/>
            <p:cNvSpPr/>
            <p:nvPr/>
          </p:nvSpPr>
          <p:spPr>
            <a:xfrm>
              <a:off x="8328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2"/>
            <p:cNvSpPr/>
            <p:nvPr/>
          </p:nvSpPr>
          <p:spPr>
            <a:xfrm>
              <a:off x="8725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2"/>
            <p:cNvSpPr/>
            <p:nvPr/>
          </p:nvSpPr>
          <p:spPr>
            <a:xfrm>
              <a:off x="9123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2"/>
            <p:cNvSpPr/>
            <p:nvPr/>
          </p:nvSpPr>
          <p:spPr>
            <a:xfrm>
              <a:off x="9520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2"/>
            <p:cNvSpPr/>
            <p:nvPr/>
          </p:nvSpPr>
          <p:spPr>
            <a:xfrm>
              <a:off x="9918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2"/>
            <p:cNvSpPr/>
            <p:nvPr/>
          </p:nvSpPr>
          <p:spPr>
            <a:xfrm>
              <a:off x="1031575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9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2"/>
            <p:cNvSpPr/>
            <p:nvPr/>
          </p:nvSpPr>
          <p:spPr>
            <a:xfrm>
              <a:off x="10713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2"/>
            <p:cNvSpPr/>
            <p:nvPr/>
          </p:nvSpPr>
          <p:spPr>
            <a:xfrm>
              <a:off x="111110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2"/>
            <p:cNvSpPr/>
            <p:nvPr/>
          </p:nvSpPr>
          <p:spPr>
            <a:xfrm>
              <a:off x="11508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2"/>
            <p:cNvSpPr/>
            <p:nvPr/>
          </p:nvSpPr>
          <p:spPr>
            <a:xfrm>
              <a:off x="3971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2"/>
            <p:cNvSpPr/>
            <p:nvPr/>
          </p:nvSpPr>
          <p:spPr>
            <a:xfrm>
              <a:off x="435250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2"/>
            <p:cNvSpPr/>
            <p:nvPr/>
          </p:nvSpPr>
          <p:spPr>
            <a:xfrm>
              <a:off x="475000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2"/>
            <p:cNvSpPr/>
            <p:nvPr/>
          </p:nvSpPr>
          <p:spPr>
            <a:xfrm>
              <a:off x="516425" y="1448100"/>
              <a:ext cx="9675" cy="9750"/>
            </a:xfrm>
            <a:custGeom>
              <a:avLst/>
              <a:gdLst/>
              <a:ahLst/>
              <a:cxnLst/>
              <a:rect l="l" t="t" r="r" b="b"/>
              <a:pathLst>
                <a:path w="387" h="390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2"/>
            <p:cNvSpPr/>
            <p:nvPr/>
          </p:nvSpPr>
          <p:spPr>
            <a:xfrm>
              <a:off x="554500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2"/>
            <p:cNvSpPr/>
            <p:nvPr/>
          </p:nvSpPr>
          <p:spPr>
            <a:xfrm>
              <a:off x="595925" y="1448100"/>
              <a:ext cx="9700" cy="9750"/>
            </a:xfrm>
            <a:custGeom>
              <a:avLst/>
              <a:gdLst/>
              <a:ahLst/>
              <a:cxnLst/>
              <a:rect l="l" t="t" r="r" b="b"/>
              <a:pathLst>
                <a:path w="388" h="390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2"/>
            <p:cNvSpPr/>
            <p:nvPr/>
          </p:nvSpPr>
          <p:spPr>
            <a:xfrm>
              <a:off x="634025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2"/>
            <p:cNvSpPr/>
            <p:nvPr/>
          </p:nvSpPr>
          <p:spPr>
            <a:xfrm>
              <a:off x="673775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2"/>
            <p:cNvSpPr/>
            <p:nvPr/>
          </p:nvSpPr>
          <p:spPr>
            <a:xfrm>
              <a:off x="47500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2"/>
            <p:cNvSpPr/>
            <p:nvPr/>
          </p:nvSpPr>
          <p:spPr>
            <a:xfrm>
              <a:off x="51475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2"/>
            <p:cNvSpPr/>
            <p:nvPr/>
          </p:nvSpPr>
          <p:spPr>
            <a:xfrm>
              <a:off x="554500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2"/>
            <p:cNvSpPr/>
            <p:nvPr/>
          </p:nvSpPr>
          <p:spPr>
            <a:xfrm>
              <a:off x="594250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2"/>
            <p:cNvSpPr/>
            <p:nvPr/>
          </p:nvSpPr>
          <p:spPr>
            <a:xfrm>
              <a:off x="634025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2"/>
            <p:cNvSpPr/>
            <p:nvPr/>
          </p:nvSpPr>
          <p:spPr>
            <a:xfrm>
              <a:off x="673775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2"/>
            <p:cNvSpPr/>
            <p:nvPr/>
          </p:nvSpPr>
          <p:spPr>
            <a:xfrm>
              <a:off x="713525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2"/>
            <p:cNvSpPr/>
            <p:nvPr/>
          </p:nvSpPr>
          <p:spPr>
            <a:xfrm>
              <a:off x="753300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2"/>
            <p:cNvSpPr/>
            <p:nvPr/>
          </p:nvSpPr>
          <p:spPr>
            <a:xfrm>
              <a:off x="7930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2"/>
            <p:cNvSpPr/>
            <p:nvPr/>
          </p:nvSpPr>
          <p:spPr>
            <a:xfrm>
              <a:off x="8328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2"/>
            <p:cNvSpPr/>
            <p:nvPr/>
          </p:nvSpPr>
          <p:spPr>
            <a:xfrm>
              <a:off x="8725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2"/>
            <p:cNvSpPr/>
            <p:nvPr/>
          </p:nvSpPr>
          <p:spPr>
            <a:xfrm>
              <a:off x="9123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2"/>
            <p:cNvSpPr/>
            <p:nvPr/>
          </p:nvSpPr>
          <p:spPr>
            <a:xfrm>
              <a:off x="9520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2"/>
            <p:cNvSpPr/>
            <p:nvPr/>
          </p:nvSpPr>
          <p:spPr>
            <a:xfrm>
              <a:off x="9918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2"/>
            <p:cNvSpPr/>
            <p:nvPr/>
          </p:nvSpPr>
          <p:spPr>
            <a:xfrm>
              <a:off x="1031575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2"/>
            <p:cNvSpPr/>
            <p:nvPr/>
          </p:nvSpPr>
          <p:spPr>
            <a:xfrm>
              <a:off x="107135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2"/>
            <p:cNvSpPr/>
            <p:nvPr/>
          </p:nvSpPr>
          <p:spPr>
            <a:xfrm>
              <a:off x="111110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2"/>
            <p:cNvSpPr/>
            <p:nvPr/>
          </p:nvSpPr>
          <p:spPr>
            <a:xfrm>
              <a:off x="7152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2"/>
            <p:cNvSpPr/>
            <p:nvPr/>
          </p:nvSpPr>
          <p:spPr>
            <a:xfrm>
              <a:off x="753300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2"/>
            <p:cNvSpPr/>
            <p:nvPr/>
          </p:nvSpPr>
          <p:spPr>
            <a:xfrm>
              <a:off x="7947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2"/>
            <p:cNvSpPr/>
            <p:nvPr/>
          </p:nvSpPr>
          <p:spPr>
            <a:xfrm>
              <a:off x="832825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2"/>
            <p:cNvSpPr/>
            <p:nvPr/>
          </p:nvSpPr>
          <p:spPr>
            <a:xfrm>
              <a:off x="872575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2"/>
            <p:cNvSpPr/>
            <p:nvPr/>
          </p:nvSpPr>
          <p:spPr>
            <a:xfrm>
              <a:off x="91395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2"/>
            <p:cNvSpPr/>
            <p:nvPr/>
          </p:nvSpPr>
          <p:spPr>
            <a:xfrm>
              <a:off x="9537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2"/>
            <p:cNvSpPr/>
            <p:nvPr/>
          </p:nvSpPr>
          <p:spPr>
            <a:xfrm>
              <a:off x="99345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2"/>
            <p:cNvSpPr/>
            <p:nvPr/>
          </p:nvSpPr>
          <p:spPr>
            <a:xfrm>
              <a:off x="10332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2"/>
            <p:cNvSpPr/>
            <p:nvPr/>
          </p:nvSpPr>
          <p:spPr>
            <a:xfrm>
              <a:off x="107297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2"/>
            <p:cNvSpPr/>
            <p:nvPr/>
          </p:nvSpPr>
          <p:spPr>
            <a:xfrm>
              <a:off x="11127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2"/>
            <p:cNvSpPr/>
            <p:nvPr/>
          </p:nvSpPr>
          <p:spPr>
            <a:xfrm>
              <a:off x="1152500" y="1448100"/>
              <a:ext cx="9700" cy="9750"/>
            </a:xfrm>
            <a:custGeom>
              <a:avLst/>
              <a:gdLst/>
              <a:ahLst/>
              <a:cxnLst/>
              <a:rect l="l" t="t" r="r" b="b"/>
              <a:pathLst>
                <a:path w="388" h="390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2"/>
            <p:cNvSpPr/>
            <p:nvPr/>
          </p:nvSpPr>
          <p:spPr>
            <a:xfrm>
              <a:off x="1192275" y="1448100"/>
              <a:ext cx="9675" cy="9750"/>
            </a:xfrm>
            <a:custGeom>
              <a:avLst/>
              <a:gdLst/>
              <a:ahLst/>
              <a:cxnLst/>
              <a:rect l="l" t="t" r="r" b="b"/>
              <a:pathLst>
                <a:path w="387" h="390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2"/>
            <p:cNvSpPr/>
            <p:nvPr/>
          </p:nvSpPr>
          <p:spPr>
            <a:xfrm>
              <a:off x="355750" y="14140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2"/>
            <p:cNvSpPr/>
            <p:nvPr/>
          </p:nvSpPr>
          <p:spPr>
            <a:xfrm>
              <a:off x="3971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2"/>
            <p:cNvSpPr/>
            <p:nvPr/>
          </p:nvSpPr>
          <p:spPr>
            <a:xfrm>
              <a:off x="435250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2"/>
            <p:cNvSpPr/>
            <p:nvPr/>
          </p:nvSpPr>
          <p:spPr>
            <a:xfrm>
              <a:off x="475000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2"/>
            <p:cNvSpPr/>
            <p:nvPr/>
          </p:nvSpPr>
          <p:spPr>
            <a:xfrm>
              <a:off x="51642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2"/>
            <p:cNvSpPr/>
            <p:nvPr/>
          </p:nvSpPr>
          <p:spPr>
            <a:xfrm>
              <a:off x="554500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2"/>
            <p:cNvSpPr/>
            <p:nvPr/>
          </p:nvSpPr>
          <p:spPr>
            <a:xfrm>
              <a:off x="595925" y="14140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2"/>
            <p:cNvSpPr/>
            <p:nvPr/>
          </p:nvSpPr>
          <p:spPr>
            <a:xfrm>
              <a:off x="634025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2"/>
            <p:cNvSpPr/>
            <p:nvPr/>
          </p:nvSpPr>
          <p:spPr>
            <a:xfrm>
              <a:off x="673775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2"/>
            <p:cNvSpPr/>
            <p:nvPr/>
          </p:nvSpPr>
          <p:spPr>
            <a:xfrm>
              <a:off x="7152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2"/>
            <p:cNvSpPr/>
            <p:nvPr/>
          </p:nvSpPr>
          <p:spPr>
            <a:xfrm>
              <a:off x="753300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2"/>
            <p:cNvSpPr/>
            <p:nvPr/>
          </p:nvSpPr>
          <p:spPr>
            <a:xfrm>
              <a:off x="7947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2"/>
            <p:cNvSpPr/>
            <p:nvPr/>
          </p:nvSpPr>
          <p:spPr>
            <a:xfrm>
              <a:off x="832825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2"/>
            <p:cNvSpPr/>
            <p:nvPr/>
          </p:nvSpPr>
          <p:spPr>
            <a:xfrm>
              <a:off x="872575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2"/>
            <p:cNvSpPr/>
            <p:nvPr/>
          </p:nvSpPr>
          <p:spPr>
            <a:xfrm>
              <a:off x="91395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2"/>
            <p:cNvSpPr/>
            <p:nvPr/>
          </p:nvSpPr>
          <p:spPr>
            <a:xfrm>
              <a:off x="9537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2"/>
            <p:cNvSpPr/>
            <p:nvPr/>
          </p:nvSpPr>
          <p:spPr>
            <a:xfrm>
              <a:off x="99345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2"/>
            <p:cNvSpPr/>
            <p:nvPr/>
          </p:nvSpPr>
          <p:spPr>
            <a:xfrm>
              <a:off x="10332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2"/>
            <p:cNvSpPr/>
            <p:nvPr/>
          </p:nvSpPr>
          <p:spPr>
            <a:xfrm>
              <a:off x="107297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2"/>
            <p:cNvSpPr/>
            <p:nvPr/>
          </p:nvSpPr>
          <p:spPr>
            <a:xfrm>
              <a:off x="11127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2"/>
            <p:cNvSpPr/>
            <p:nvPr/>
          </p:nvSpPr>
          <p:spPr>
            <a:xfrm>
              <a:off x="1152500" y="14140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2"/>
            <p:cNvSpPr/>
            <p:nvPr/>
          </p:nvSpPr>
          <p:spPr>
            <a:xfrm>
              <a:off x="119227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2"/>
            <p:cNvSpPr/>
            <p:nvPr/>
          </p:nvSpPr>
          <p:spPr>
            <a:xfrm>
              <a:off x="123202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2"/>
            <p:cNvSpPr/>
            <p:nvPr/>
          </p:nvSpPr>
          <p:spPr>
            <a:xfrm>
              <a:off x="355750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2"/>
            <p:cNvSpPr/>
            <p:nvPr/>
          </p:nvSpPr>
          <p:spPr>
            <a:xfrm>
              <a:off x="3971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2"/>
            <p:cNvSpPr/>
            <p:nvPr/>
          </p:nvSpPr>
          <p:spPr>
            <a:xfrm>
              <a:off x="435250" y="13799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2"/>
            <p:cNvSpPr/>
            <p:nvPr/>
          </p:nvSpPr>
          <p:spPr>
            <a:xfrm>
              <a:off x="475000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2"/>
            <p:cNvSpPr/>
            <p:nvPr/>
          </p:nvSpPr>
          <p:spPr>
            <a:xfrm>
              <a:off x="51642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2"/>
            <p:cNvSpPr/>
            <p:nvPr/>
          </p:nvSpPr>
          <p:spPr>
            <a:xfrm>
              <a:off x="554500" y="13799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2"/>
            <p:cNvSpPr/>
            <p:nvPr/>
          </p:nvSpPr>
          <p:spPr>
            <a:xfrm>
              <a:off x="595925" y="13799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2"/>
            <p:cNvSpPr/>
            <p:nvPr/>
          </p:nvSpPr>
          <p:spPr>
            <a:xfrm>
              <a:off x="634025" y="13799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2"/>
            <p:cNvSpPr/>
            <p:nvPr/>
          </p:nvSpPr>
          <p:spPr>
            <a:xfrm>
              <a:off x="673775" y="13799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2"/>
            <p:cNvSpPr/>
            <p:nvPr/>
          </p:nvSpPr>
          <p:spPr>
            <a:xfrm>
              <a:off x="7152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2"/>
            <p:cNvSpPr/>
            <p:nvPr/>
          </p:nvSpPr>
          <p:spPr>
            <a:xfrm>
              <a:off x="753300" y="13799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2"/>
            <p:cNvSpPr/>
            <p:nvPr/>
          </p:nvSpPr>
          <p:spPr>
            <a:xfrm>
              <a:off x="7947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2"/>
            <p:cNvSpPr/>
            <p:nvPr/>
          </p:nvSpPr>
          <p:spPr>
            <a:xfrm>
              <a:off x="832825" y="13799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2"/>
            <p:cNvSpPr/>
            <p:nvPr/>
          </p:nvSpPr>
          <p:spPr>
            <a:xfrm>
              <a:off x="872575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2"/>
            <p:cNvSpPr/>
            <p:nvPr/>
          </p:nvSpPr>
          <p:spPr>
            <a:xfrm>
              <a:off x="91395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2"/>
            <p:cNvSpPr/>
            <p:nvPr/>
          </p:nvSpPr>
          <p:spPr>
            <a:xfrm>
              <a:off x="9537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2"/>
            <p:cNvSpPr/>
            <p:nvPr/>
          </p:nvSpPr>
          <p:spPr>
            <a:xfrm>
              <a:off x="99345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2"/>
            <p:cNvSpPr/>
            <p:nvPr/>
          </p:nvSpPr>
          <p:spPr>
            <a:xfrm>
              <a:off x="10332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2"/>
            <p:cNvSpPr/>
            <p:nvPr/>
          </p:nvSpPr>
          <p:spPr>
            <a:xfrm>
              <a:off x="107297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2"/>
            <p:cNvSpPr/>
            <p:nvPr/>
          </p:nvSpPr>
          <p:spPr>
            <a:xfrm>
              <a:off x="11127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2"/>
            <p:cNvSpPr/>
            <p:nvPr/>
          </p:nvSpPr>
          <p:spPr>
            <a:xfrm>
              <a:off x="1152500" y="13799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2"/>
            <p:cNvSpPr/>
            <p:nvPr/>
          </p:nvSpPr>
          <p:spPr>
            <a:xfrm>
              <a:off x="119227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2"/>
            <p:cNvSpPr/>
            <p:nvPr/>
          </p:nvSpPr>
          <p:spPr>
            <a:xfrm>
              <a:off x="123202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2"/>
            <p:cNvSpPr/>
            <p:nvPr/>
          </p:nvSpPr>
          <p:spPr>
            <a:xfrm>
              <a:off x="3176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2"/>
            <p:cNvSpPr/>
            <p:nvPr/>
          </p:nvSpPr>
          <p:spPr>
            <a:xfrm>
              <a:off x="35575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2"/>
            <p:cNvSpPr/>
            <p:nvPr/>
          </p:nvSpPr>
          <p:spPr>
            <a:xfrm>
              <a:off x="3971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2"/>
            <p:cNvSpPr/>
            <p:nvPr/>
          </p:nvSpPr>
          <p:spPr>
            <a:xfrm>
              <a:off x="43525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2"/>
            <p:cNvSpPr/>
            <p:nvPr/>
          </p:nvSpPr>
          <p:spPr>
            <a:xfrm>
              <a:off x="47500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2"/>
            <p:cNvSpPr/>
            <p:nvPr/>
          </p:nvSpPr>
          <p:spPr>
            <a:xfrm>
              <a:off x="51642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2"/>
            <p:cNvSpPr/>
            <p:nvPr/>
          </p:nvSpPr>
          <p:spPr>
            <a:xfrm>
              <a:off x="554500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2"/>
            <p:cNvSpPr/>
            <p:nvPr/>
          </p:nvSpPr>
          <p:spPr>
            <a:xfrm>
              <a:off x="595925" y="13458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2"/>
            <p:cNvSpPr/>
            <p:nvPr/>
          </p:nvSpPr>
          <p:spPr>
            <a:xfrm>
              <a:off x="634025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2"/>
            <p:cNvSpPr/>
            <p:nvPr/>
          </p:nvSpPr>
          <p:spPr>
            <a:xfrm>
              <a:off x="673775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2"/>
            <p:cNvSpPr/>
            <p:nvPr/>
          </p:nvSpPr>
          <p:spPr>
            <a:xfrm>
              <a:off x="7152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2"/>
            <p:cNvSpPr/>
            <p:nvPr/>
          </p:nvSpPr>
          <p:spPr>
            <a:xfrm>
              <a:off x="753300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2"/>
            <p:cNvSpPr/>
            <p:nvPr/>
          </p:nvSpPr>
          <p:spPr>
            <a:xfrm>
              <a:off x="7947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2"/>
            <p:cNvSpPr/>
            <p:nvPr/>
          </p:nvSpPr>
          <p:spPr>
            <a:xfrm>
              <a:off x="832825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2"/>
            <p:cNvSpPr/>
            <p:nvPr/>
          </p:nvSpPr>
          <p:spPr>
            <a:xfrm>
              <a:off x="872575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2"/>
            <p:cNvSpPr/>
            <p:nvPr/>
          </p:nvSpPr>
          <p:spPr>
            <a:xfrm>
              <a:off x="91395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2"/>
            <p:cNvSpPr/>
            <p:nvPr/>
          </p:nvSpPr>
          <p:spPr>
            <a:xfrm>
              <a:off x="9537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2"/>
            <p:cNvSpPr/>
            <p:nvPr/>
          </p:nvSpPr>
          <p:spPr>
            <a:xfrm>
              <a:off x="99345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2"/>
            <p:cNvSpPr/>
            <p:nvPr/>
          </p:nvSpPr>
          <p:spPr>
            <a:xfrm>
              <a:off x="10332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2"/>
            <p:cNvSpPr/>
            <p:nvPr/>
          </p:nvSpPr>
          <p:spPr>
            <a:xfrm>
              <a:off x="107297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2"/>
            <p:cNvSpPr/>
            <p:nvPr/>
          </p:nvSpPr>
          <p:spPr>
            <a:xfrm>
              <a:off x="11127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2"/>
            <p:cNvSpPr/>
            <p:nvPr/>
          </p:nvSpPr>
          <p:spPr>
            <a:xfrm>
              <a:off x="1152500" y="13458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2"/>
            <p:cNvSpPr/>
            <p:nvPr/>
          </p:nvSpPr>
          <p:spPr>
            <a:xfrm>
              <a:off x="119227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2"/>
            <p:cNvSpPr/>
            <p:nvPr/>
          </p:nvSpPr>
          <p:spPr>
            <a:xfrm>
              <a:off x="123202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2"/>
            <p:cNvSpPr/>
            <p:nvPr/>
          </p:nvSpPr>
          <p:spPr>
            <a:xfrm>
              <a:off x="3176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2"/>
            <p:cNvSpPr/>
            <p:nvPr/>
          </p:nvSpPr>
          <p:spPr>
            <a:xfrm>
              <a:off x="35575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2"/>
            <p:cNvSpPr/>
            <p:nvPr/>
          </p:nvSpPr>
          <p:spPr>
            <a:xfrm>
              <a:off x="3971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3"/>
                    <a:pt x="88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2"/>
            <p:cNvSpPr/>
            <p:nvPr/>
          </p:nvSpPr>
          <p:spPr>
            <a:xfrm>
              <a:off x="43525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2"/>
            <p:cNvSpPr/>
            <p:nvPr/>
          </p:nvSpPr>
          <p:spPr>
            <a:xfrm>
              <a:off x="47500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2"/>
            <p:cNvSpPr/>
            <p:nvPr/>
          </p:nvSpPr>
          <p:spPr>
            <a:xfrm>
              <a:off x="51642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2"/>
            <p:cNvSpPr/>
            <p:nvPr/>
          </p:nvSpPr>
          <p:spPr>
            <a:xfrm>
              <a:off x="554500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2"/>
            <p:cNvSpPr/>
            <p:nvPr/>
          </p:nvSpPr>
          <p:spPr>
            <a:xfrm>
              <a:off x="595925" y="13116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2"/>
            <p:cNvSpPr/>
            <p:nvPr/>
          </p:nvSpPr>
          <p:spPr>
            <a:xfrm>
              <a:off x="634025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2"/>
            <p:cNvSpPr/>
            <p:nvPr/>
          </p:nvSpPr>
          <p:spPr>
            <a:xfrm>
              <a:off x="673775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2"/>
            <p:cNvSpPr/>
            <p:nvPr/>
          </p:nvSpPr>
          <p:spPr>
            <a:xfrm>
              <a:off x="7152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2"/>
            <p:cNvSpPr/>
            <p:nvPr/>
          </p:nvSpPr>
          <p:spPr>
            <a:xfrm>
              <a:off x="753300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2"/>
            <p:cNvSpPr/>
            <p:nvPr/>
          </p:nvSpPr>
          <p:spPr>
            <a:xfrm>
              <a:off x="7947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2"/>
            <p:cNvSpPr/>
            <p:nvPr/>
          </p:nvSpPr>
          <p:spPr>
            <a:xfrm>
              <a:off x="832825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9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2"/>
            <p:cNvSpPr/>
            <p:nvPr/>
          </p:nvSpPr>
          <p:spPr>
            <a:xfrm>
              <a:off x="872575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2"/>
            <p:cNvSpPr/>
            <p:nvPr/>
          </p:nvSpPr>
          <p:spPr>
            <a:xfrm>
              <a:off x="91395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2"/>
            <p:cNvSpPr/>
            <p:nvPr/>
          </p:nvSpPr>
          <p:spPr>
            <a:xfrm>
              <a:off x="9537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2"/>
            <p:cNvSpPr/>
            <p:nvPr/>
          </p:nvSpPr>
          <p:spPr>
            <a:xfrm>
              <a:off x="99345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3" y="389"/>
                    <a:pt x="389" y="303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2"/>
            <p:cNvSpPr/>
            <p:nvPr/>
          </p:nvSpPr>
          <p:spPr>
            <a:xfrm>
              <a:off x="10332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2"/>
            <p:cNvSpPr/>
            <p:nvPr/>
          </p:nvSpPr>
          <p:spPr>
            <a:xfrm>
              <a:off x="107297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2"/>
            <p:cNvSpPr/>
            <p:nvPr/>
          </p:nvSpPr>
          <p:spPr>
            <a:xfrm>
              <a:off x="11127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2"/>
            <p:cNvSpPr/>
            <p:nvPr/>
          </p:nvSpPr>
          <p:spPr>
            <a:xfrm>
              <a:off x="1152500" y="13116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8" y="303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2"/>
            <p:cNvSpPr/>
            <p:nvPr/>
          </p:nvSpPr>
          <p:spPr>
            <a:xfrm>
              <a:off x="119227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3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2"/>
            <p:cNvSpPr/>
            <p:nvPr/>
          </p:nvSpPr>
          <p:spPr>
            <a:xfrm>
              <a:off x="123202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2"/>
            <p:cNvSpPr/>
            <p:nvPr/>
          </p:nvSpPr>
          <p:spPr>
            <a:xfrm>
              <a:off x="276225" y="12775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9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2"/>
            <p:cNvSpPr/>
            <p:nvPr/>
          </p:nvSpPr>
          <p:spPr>
            <a:xfrm>
              <a:off x="3176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2"/>
            <p:cNvSpPr/>
            <p:nvPr/>
          </p:nvSpPr>
          <p:spPr>
            <a:xfrm>
              <a:off x="35575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2"/>
            <p:cNvSpPr/>
            <p:nvPr/>
          </p:nvSpPr>
          <p:spPr>
            <a:xfrm>
              <a:off x="3971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2"/>
            <p:cNvSpPr/>
            <p:nvPr/>
          </p:nvSpPr>
          <p:spPr>
            <a:xfrm>
              <a:off x="43525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2"/>
            <p:cNvSpPr/>
            <p:nvPr/>
          </p:nvSpPr>
          <p:spPr>
            <a:xfrm>
              <a:off x="47500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2"/>
            <p:cNvSpPr/>
            <p:nvPr/>
          </p:nvSpPr>
          <p:spPr>
            <a:xfrm>
              <a:off x="51642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2"/>
            <p:cNvSpPr/>
            <p:nvPr/>
          </p:nvSpPr>
          <p:spPr>
            <a:xfrm>
              <a:off x="554500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2"/>
            <p:cNvSpPr/>
            <p:nvPr/>
          </p:nvSpPr>
          <p:spPr>
            <a:xfrm>
              <a:off x="595925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2"/>
            <p:cNvSpPr/>
            <p:nvPr/>
          </p:nvSpPr>
          <p:spPr>
            <a:xfrm>
              <a:off x="634025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2"/>
            <p:cNvSpPr/>
            <p:nvPr/>
          </p:nvSpPr>
          <p:spPr>
            <a:xfrm>
              <a:off x="673775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2"/>
            <p:cNvSpPr/>
            <p:nvPr/>
          </p:nvSpPr>
          <p:spPr>
            <a:xfrm>
              <a:off x="7152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2"/>
            <p:cNvSpPr/>
            <p:nvPr/>
          </p:nvSpPr>
          <p:spPr>
            <a:xfrm>
              <a:off x="753300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2"/>
            <p:cNvSpPr/>
            <p:nvPr/>
          </p:nvSpPr>
          <p:spPr>
            <a:xfrm>
              <a:off x="7947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2"/>
            <p:cNvSpPr/>
            <p:nvPr/>
          </p:nvSpPr>
          <p:spPr>
            <a:xfrm>
              <a:off x="832825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2"/>
            <p:cNvSpPr/>
            <p:nvPr/>
          </p:nvSpPr>
          <p:spPr>
            <a:xfrm>
              <a:off x="872575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2"/>
            <p:cNvSpPr/>
            <p:nvPr/>
          </p:nvSpPr>
          <p:spPr>
            <a:xfrm>
              <a:off x="91395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2"/>
            <p:cNvSpPr/>
            <p:nvPr/>
          </p:nvSpPr>
          <p:spPr>
            <a:xfrm>
              <a:off x="9537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2"/>
            <p:cNvSpPr/>
            <p:nvPr/>
          </p:nvSpPr>
          <p:spPr>
            <a:xfrm>
              <a:off x="99345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2"/>
            <p:cNvSpPr/>
            <p:nvPr/>
          </p:nvSpPr>
          <p:spPr>
            <a:xfrm>
              <a:off x="10332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2"/>
            <p:cNvSpPr/>
            <p:nvPr/>
          </p:nvSpPr>
          <p:spPr>
            <a:xfrm>
              <a:off x="107297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2"/>
            <p:cNvSpPr/>
            <p:nvPr/>
          </p:nvSpPr>
          <p:spPr>
            <a:xfrm>
              <a:off x="11127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2"/>
            <p:cNvSpPr/>
            <p:nvPr/>
          </p:nvSpPr>
          <p:spPr>
            <a:xfrm>
              <a:off x="1152500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2"/>
            <p:cNvSpPr/>
            <p:nvPr/>
          </p:nvSpPr>
          <p:spPr>
            <a:xfrm>
              <a:off x="119227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2"/>
            <p:cNvSpPr/>
            <p:nvPr/>
          </p:nvSpPr>
          <p:spPr>
            <a:xfrm>
              <a:off x="123202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2"/>
            <p:cNvSpPr/>
            <p:nvPr/>
          </p:nvSpPr>
          <p:spPr>
            <a:xfrm>
              <a:off x="276225" y="1243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2"/>
            <p:cNvSpPr/>
            <p:nvPr/>
          </p:nvSpPr>
          <p:spPr>
            <a:xfrm>
              <a:off x="3176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2"/>
            <p:cNvSpPr/>
            <p:nvPr/>
          </p:nvSpPr>
          <p:spPr>
            <a:xfrm>
              <a:off x="355750" y="1243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2"/>
            <p:cNvSpPr/>
            <p:nvPr/>
          </p:nvSpPr>
          <p:spPr>
            <a:xfrm>
              <a:off x="3971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2"/>
            <p:cNvSpPr/>
            <p:nvPr/>
          </p:nvSpPr>
          <p:spPr>
            <a:xfrm>
              <a:off x="435250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2"/>
            <p:cNvSpPr/>
            <p:nvPr/>
          </p:nvSpPr>
          <p:spPr>
            <a:xfrm>
              <a:off x="475000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2"/>
            <p:cNvSpPr/>
            <p:nvPr/>
          </p:nvSpPr>
          <p:spPr>
            <a:xfrm>
              <a:off x="51642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2"/>
            <p:cNvSpPr/>
            <p:nvPr/>
          </p:nvSpPr>
          <p:spPr>
            <a:xfrm>
              <a:off x="554500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2"/>
            <p:cNvSpPr/>
            <p:nvPr/>
          </p:nvSpPr>
          <p:spPr>
            <a:xfrm>
              <a:off x="595925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2"/>
            <p:cNvSpPr/>
            <p:nvPr/>
          </p:nvSpPr>
          <p:spPr>
            <a:xfrm>
              <a:off x="634025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2"/>
            <p:cNvSpPr/>
            <p:nvPr/>
          </p:nvSpPr>
          <p:spPr>
            <a:xfrm>
              <a:off x="673775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2"/>
            <p:cNvSpPr/>
            <p:nvPr/>
          </p:nvSpPr>
          <p:spPr>
            <a:xfrm>
              <a:off x="7152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2"/>
            <p:cNvSpPr/>
            <p:nvPr/>
          </p:nvSpPr>
          <p:spPr>
            <a:xfrm>
              <a:off x="753300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2"/>
            <p:cNvSpPr/>
            <p:nvPr/>
          </p:nvSpPr>
          <p:spPr>
            <a:xfrm>
              <a:off x="7947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2"/>
            <p:cNvSpPr/>
            <p:nvPr/>
          </p:nvSpPr>
          <p:spPr>
            <a:xfrm>
              <a:off x="832825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2"/>
            <p:cNvSpPr/>
            <p:nvPr/>
          </p:nvSpPr>
          <p:spPr>
            <a:xfrm>
              <a:off x="872575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2"/>
            <p:cNvSpPr/>
            <p:nvPr/>
          </p:nvSpPr>
          <p:spPr>
            <a:xfrm>
              <a:off x="91395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2"/>
            <p:cNvSpPr/>
            <p:nvPr/>
          </p:nvSpPr>
          <p:spPr>
            <a:xfrm>
              <a:off x="9537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2"/>
            <p:cNvSpPr/>
            <p:nvPr/>
          </p:nvSpPr>
          <p:spPr>
            <a:xfrm>
              <a:off x="99345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2"/>
            <p:cNvSpPr/>
            <p:nvPr/>
          </p:nvSpPr>
          <p:spPr>
            <a:xfrm>
              <a:off x="10332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2"/>
            <p:cNvSpPr/>
            <p:nvPr/>
          </p:nvSpPr>
          <p:spPr>
            <a:xfrm>
              <a:off x="107297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2"/>
            <p:cNvSpPr/>
            <p:nvPr/>
          </p:nvSpPr>
          <p:spPr>
            <a:xfrm>
              <a:off x="11127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2"/>
            <p:cNvSpPr/>
            <p:nvPr/>
          </p:nvSpPr>
          <p:spPr>
            <a:xfrm>
              <a:off x="1152500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2"/>
            <p:cNvSpPr/>
            <p:nvPr/>
          </p:nvSpPr>
          <p:spPr>
            <a:xfrm>
              <a:off x="119227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2"/>
            <p:cNvSpPr/>
            <p:nvPr/>
          </p:nvSpPr>
          <p:spPr>
            <a:xfrm>
              <a:off x="123202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2"/>
            <p:cNvSpPr/>
            <p:nvPr/>
          </p:nvSpPr>
          <p:spPr>
            <a:xfrm>
              <a:off x="276225" y="1209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2"/>
            <p:cNvSpPr/>
            <p:nvPr/>
          </p:nvSpPr>
          <p:spPr>
            <a:xfrm>
              <a:off x="3176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2"/>
            <p:cNvSpPr/>
            <p:nvPr/>
          </p:nvSpPr>
          <p:spPr>
            <a:xfrm>
              <a:off x="355750" y="1209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2"/>
            <p:cNvSpPr/>
            <p:nvPr/>
          </p:nvSpPr>
          <p:spPr>
            <a:xfrm>
              <a:off x="3971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8" y="1"/>
                    <a:pt x="1" y="87"/>
                    <a:pt x="1" y="193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2"/>
            <p:cNvSpPr/>
            <p:nvPr/>
          </p:nvSpPr>
          <p:spPr>
            <a:xfrm>
              <a:off x="435250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2"/>
            <p:cNvSpPr/>
            <p:nvPr/>
          </p:nvSpPr>
          <p:spPr>
            <a:xfrm>
              <a:off x="475000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2"/>
            <p:cNvSpPr/>
            <p:nvPr/>
          </p:nvSpPr>
          <p:spPr>
            <a:xfrm>
              <a:off x="51642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2"/>
            <p:cNvSpPr/>
            <p:nvPr/>
          </p:nvSpPr>
          <p:spPr>
            <a:xfrm>
              <a:off x="554500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2"/>
            <p:cNvSpPr/>
            <p:nvPr/>
          </p:nvSpPr>
          <p:spPr>
            <a:xfrm>
              <a:off x="595925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2"/>
            <p:cNvSpPr/>
            <p:nvPr/>
          </p:nvSpPr>
          <p:spPr>
            <a:xfrm>
              <a:off x="634025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2"/>
            <p:cNvSpPr/>
            <p:nvPr/>
          </p:nvSpPr>
          <p:spPr>
            <a:xfrm>
              <a:off x="673775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2"/>
            <p:cNvSpPr/>
            <p:nvPr/>
          </p:nvSpPr>
          <p:spPr>
            <a:xfrm>
              <a:off x="7152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2"/>
            <p:cNvSpPr/>
            <p:nvPr/>
          </p:nvSpPr>
          <p:spPr>
            <a:xfrm>
              <a:off x="753300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2"/>
            <p:cNvSpPr/>
            <p:nvPr/>
          </p:nvSpPr>
          <p:spPr>
            <a:xfrm>
              <a:off x="7947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2"/>
            <p:cNvSpPr/>
            <p:nvPr/>
          </p:nvSpPr>
          <p:spPr>
            <a:xfrm>
              <a:off x="832825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2"/>
            <p:cNvSpPr/>
            <p:nvPr/>
          </p:nvSpPr>
          <p:spPr>
            <a:xfrm>
              <a:off x="872575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2"/>
            <p:cNvSpPr/>
            <p:nvPr/>
          </p:nvSpPr>
          <p:spPr>
            <a:xfrm>
              <a:off x="91395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2"/>
            <p:cNvSpPr/>
            <p:nvPr/>
          </p:nvSpPr>
          <p:spPr>
            <a:xfrm>
              <a:off x="9537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2"/>
            <p:cNvSpPr/>
            <p:nvPr/>
          </p:nvSpPr>
          <p:spPr>
            <a:xfrm>
              <a:off x="99345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3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2"/>
            <p:cNvSpPr/>
            <p:nvPr/>
          </p:nvSpPr>
          <p:spPr>
            <a:xfrm>
              <a:off x="10332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2"/>
            <p:cNvSpPr/>
            <p:nvPr/>
          </p:nvSpPr>
          <p:spPr>
            <a:xfrm>
              <a:off x="107297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2"/>
            <p:cNvSpPr/>
            <p:nvPr/>
          </p:nvSpPr>
          <p:spPr>
            <a:xfrm>
              <a:off x="11127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2"/>
            <p:cNvSpPr/>
            <p:nvPr/>
          </p:nvSpPr>
          <p:spPr>
            <a:xfrm>
              <a:off x="1152500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2"/>
            <p:cNvSpPr/>
            <p:nvPr/>
          </p:nvSpPr>
          <p:spPr>
            <a:xfrm>
              <a:off x="119227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2"/>
            <p:cNvSpPr/>
            <p:nvPr/>
          </p:nvSpPr>
          <p:spPr>
            <a:xfrm>
              <a:off x="123202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2"/>
            <p:cNvSpPr/>
            <p:nvPr/>
          </p:nvSpPr>
          <p:spPr>
            <a:xfrm>
              <a:off x="276225" y="11753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2"/>
            <p:cNvSpPr/>
            <p:nvPr/>
          </p:nvSpPr>
          <p:spPr>
            <a:xfrm>
              <a:off x="3176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2"/>
            <p:cNvSpPr/>
            <p:nvPr/>
          </p:nvSpPr>
          <p:spPr>
            <a:xfrm>
              <a:off x="355750" y="117530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0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2"/>
            <p:cNvSpPr/>
            <p:nvPr/>
          </p:nvSpPr>
          <p:spPr>
            <a:xfrm>
              <a:off x="3971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2"/>
            <p:cNvSpPr/>
            <p:nvPr/>
          </p:nvSpPr>
          <p:spPr>
            <a:xfrm>
              <a:off x="435250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2"/>
            <p:cNvSpPr/>
            <p:nvPr/>
          </p:nvSpPr>
          <p:spPr>
            <a:xfrm>
              <a:off x="475025" y="11753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2"/>
            <p:cNvSpPr/>
            <p:nvPr/>
          </p:nvSpPr>
          <p:spPr>
            <a:xfrm>
              <a:off x="51642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2"/>
            <p:cNvSpPr/>
            <p:nvPr/>
          </p:nvSpPr>
          <p:spPr>
            <a:xfrm>
              <a:off x="55452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2"/>
            <p:cNvSpPr/>
            <p:nvPr/>
          </p:nvSpPr>
          <p:spPr>
            <a:xfrm>
              <a:off x="595925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2"/>
            <p:cNvSpPr/>
            <p:nvPr/>
          </p:nvSpPr>
          <p:spPr>
            <a:xfrm>
              <a:off x="634025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2"/>
            <p:cNvSpPr/>
            <p:nvPr/>
          </p:nvSpPr>
          <p:spPr>
            <a:xfrm>
              <a:off x="673775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2"/>
            <p:cNvSpPr/>
            <p:nvPr/>
          </p:nvSpPr>
          <p:spPr>
            <a:xfrm>
              <a:off x="7152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2"/>
            <p:cNvSpPr/>
            <p:nvPr/>
          </p:nvSpPr>
          <p:spPr>
            <a:xfrm>
              <a:off x="753300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2"/>
            <p:cNvSpPr/>
            <p:nvPr/>
          </p:nvSpPr>
          <p:spPr>
            <a:xfrm>
              <a:off x="7947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2"/>
            <p:cNvSpPr/>
            <p:nvPr/>
          </p:nvSpPr>
          <p:spPr>
            <a:xfrm>
              <a:off x="83282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2"/>
            <p:cNvSpPr/>
            <p:nvPr/>
          </p:nvSpPr>
          <p:spPr>
            <a:xfrm>
              <a:off x="87257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2"/>
            <p:cNvSpPr/>
            <p:nvPr/>
          </p:nvSpPr>
          <p:spPr>
            <a:xfrm>
              <a:off x="91395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2"/>
            <p:cNvSpPr/>
            <p:nvPr/>
          </p:nvSpPr>
          <p:spPr>
            <a:xfrm>
              <a:off x="9537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2"/>
            <p:cNvSpPr/>
            <p:nvPr/>
          </p:nvSpPr>
          <p:spPr>
            <a:xfrm>
              <a:off x="99345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2"/>
            <p:cNvSpPr/>
            <p:nvPr/>
          </p:nvSpPr>
          <p:spPr>
            <a:xfrm>
              <a:off x="10332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2"/>
            <p:cNvSpPr/>
            <p:nvPr/>
          </p:nvSpPr>
          <p:spPr>
            <a:xfrm>
              <a:off x="10729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2"/>
            <p:cNvSpPr/>
            <p:nvPr/>
          </p:nvSpPr>
          <p:spPr>
            <a:xfrm>
              <a:off x="11127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2"/>
            <p:cNvSpPr/>
            <p:nvPr/>
          </p:nvSpPr>
          <p:spPr>
            <a:xfrm>
              <a:off x="1152500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2"/>
            <p:cNvSpPr/>
            <p:nvPr/>
          </p:nvSpPr>
          <p:spPr>
            <a:xfrm>
              <a:off x="119227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2"/>
            <p:cNvSpPr/>
            <p:nvPr/>
          </p:nvSpPr>
          <p:spPr>
            <a:xfrm>
              <a:off x="123202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2"/>
            <p:cNvSpPr/>
            <p:nvPr/>
          </p:nvSpPr>
          <p:spPr>
            <a:xfrm>
              <a:off x="23647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2"/>
            <p:cNvSpPr/>
            <p:nvPr/>
          </p:nvSpPr>
          <p:spPr>
            <a:xfrm>
              <a:off x="276225" y="11412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2"/>
            <p:cNvSpPr/>
            <p:nvPr/>
          </p:nvSpPr>
          <p:spPr>
            <a:xfrm>
              <a:off x="3176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2"/>
            <p:cNvSpPr/>
            <p:nvPr/>
          </p:nvSpPr>
          <p:spPr>
            <a:xfrm>
              <a:off x="355750" y="114120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59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7"/>
                    <a:pt x="258" y="387"/>
                  </a:cubicBezTo>
                  <a:cubicBezTo>
                    <a:pt x="357" y="387"/>
                    <a:pt x="453" y="310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2"/>
            <p:cNvSpPr/>
            <p:nvPr/>
          </p:nvSpPr>
          <p:spPr>
            <a:xfrm>
              <a:off x="3971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2"/>
            <p:cNvSpPr/>
            <p:nvPr/>
          </p:nvSpPr>
          <p:spPr>
            <a:xfrm>
              <a:off x="435250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2"/>
            <p:cNvSpPr/>
            <p:nvPr/>
          </p:nvSpPr>
          <p:spPr>
            <a:xfrm>
              <a:off x="475000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2"/>
            <p:cNvSpPr/>
            <p:nvPr/>
          </p:nvSpPr>
          <p:spPr>
            <a:xfrm>
              <a:off x="51642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2"/>
            <p:cNvSpPr/>
            <p:nvPr/>
          </p:nvSpPr>
          <p:spPr>
            <a:xfrm>
              <a:off x="554500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2"/>
            <p:cNvSpPr/>
            <p:nvPr/>
          </p:nvSpPr>
          <p:spPr>
            <a:xfrm>
              <a:off x="595925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2"/>
            <p:cNvSpPr/>
            <p:nvPr/>
          </p:nvSpPr>
          <p:spPr>
            <a:xfrm>
              <a:off x="63402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2"/>
            <p:cNvSpPr/>
            <p:nvPr/>
          </p:nvSpPr>
          <p:spPr>
            <a:xfrm>
              <a:off x="67377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2"/>
            <p:cNvSpPr/>
            <p:nvPr/>
          </p:nvSpPr>
          <p:spPr>
            <a:xfrm>
              <a:off x="7152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2"/>
            <p:cNvSpPr/>
            <p:nvPr/>
          </p:nvSpPr>
          <p:spPr>
            <a:xfrm>
              <a:off x="753300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2"/>
            <p:cNvSpPr/>
            <p:nvPr/>
          </p:nvSpPr>
          <p:spPr>
            <a:xfrm>
              <a:off x="7947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2"/>
            <p:cNvSpPr/>
            <p:nvPr/>
          </p:nvSpPr>
          <p:spPr>
            <a:xfrm>
              <a:off x="832825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2"/>
            <p:cNvSpPr/>
            <p:nvPr/>
          </p:nvSpPr>
          <p:spPr>
            <a:xfrm>
              <a:off x="872575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2"/>
            <p:cNvSpPr/>
            <p:nvPr/>
          </p:nvSpPr>
          <p:spPr>
            <a:xfrm>
              <a:off x="91395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2"/>
            <p:cNvSpPr/>
            <p:nvPr/>
          </p:nvSpPr>
          <p:spPr>
            <a:xfrm>
              <a:off x="9537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2"/>
            <p:cNvSpPr/>
            <p:nvPr/>
          </p:nvSpPr>
          <p:spPr>
            <a:xfrm>
              <a:off x="99345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2"/>
            <p:cNvSpPr/>
            <p:nvPr/>
          </p:nvSpPr>
          <p:spPr>
            <a:xfrm>
              <a:off x="10332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2"/>
            <p:cNvSpPr/>
            <p:nvPr/>
          </p:nvSpPr>
          <p:spPr>
            <a:xfrm>
              <a:off x="10729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2"/>
            <p:cNvSpPr/>
            <p:nvPr/>
          </p:nvSpPr>
          <p:spPr>
            <a:xfrm>
              <a:off x="11127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2"/>
            <p:cNvSpPr/>
            <p:nvPr/>
          </p:nvSpPr>
          <p:spPr>
            <a:xfrm>
              <a:off x="1152500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2"/>
            <p:cNvSpPr/>
            <p:nvPr/>
          </p:nvSpPr>
          <p:spPr>
            <a:xfrm>
              <a:off x="119227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2"/>
            <p:cNvSpPr/>
            <p:nvPr/>
          </p:nvSpPr>
          <p:spPr>
            <a:xfrm>
              <a:off x="123202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2"/>
            <p:cNvSpPr/>
            <p:nvPr/>
          </p:nvSpPr>
          <p:spPr>
            <a:xfrm>
              <a:off x="23647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2"/>
            <p:cNvSpPr/>
            <p:nvPr/>
          </p:nvSpPr>
          <p:spPr>
            <a:xfrm>
              <a:off x="27622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2"/>
            <p:cNvSpPr/>
            <p:nvPr/>
          </p:nvSpPr>
          <p:spPr>
            <a:xfrm>
              <a:off x="3176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2"/>
            <p:cNvSpPr/>
            <p:nvPr/>
          </p:nvSpPr>
          <p:spPr>
            <a:xfrm>
              <a:off x="355750" y="110707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59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2"/>
            <p:cNvSpPr/>
            <p:nvPr/>
          </p:nvSpPr>
          <p:spPr>
            <a:xfrm>
              <a:off x="3971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2"/>
            <p:cNvSpPr/>
            <p:nvPr/>
          </p:nvSpPr>
          <p:spPr>
            <a:xfrm>
              <a:off x="435250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2"/>
            <p:cNvSpPr/>
            <p:nvPr/>
          </p:nvSpPr>
          <p:spPr>
            <a:xfrm>
              <a:off x="475000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2"/>
            <p:cNvSpPr/>
            <p:nvPr/>
          </p:nvSpPr>
          <p:spPr>
            <a:xfrm>
              <a:off x="51642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2"/>
            <p:cNvSpPr/>
            <p:nvPr/>
          </p:nvSpPr>
          <p:spPr>
            <a:xfrm>
              <a:off x="554500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2"/>
            <p:cNvSpPr/>
            <p:nvPr/>
          </p:nvSpPr>
          <p:spPr>
            <a:xfrm>
              <a:off x="595925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2"/>
            <p:cNvSpPr/>
            <p:nvPr/>
          </p:nvSpPr>
          <p:spPr>
            <a:xfrm>
              <a:off x="63402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2"/>
            <p:cNvSpPr/>
            <p:nvPr/>
          </p:nvSpPr>
          <p:spPr>
            <a:xfrm>
              <a:off x="67377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2"/>
            <p:cNvSpPr/>
            <p:nvPr/>
          </p:nvSpPr>
          <p:spPr>
            <a:xfrm>
              <a:off x="7152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2"/>
            <p:cNvSpPr/>
            <p:nvPr/>
          </p:nvSpPr>
          <p:spPr>
            <a:xfrm>
              <a:off x="753300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2"/>
            <p:cNvSpPr/>
            <p:nvPr/>
          </p:nvSpPr>
          <p:spPr>
            <a:xfrm>
              <a:off x="7947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2"/>
            <p:cNvSpPr/>
            <p:nvPr/>
          </p:nvSpPr>
          <p:spPr>
            <a:xfrm>
              <a:off x="832825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2"/>
            <p:cNvSpPr/>
            <p:nvPr/>
          </p:nvSpPr>
          <p:spPr>
            <a:xfrm>
              <a:off x="872575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2"/>
            <p:cNvSpPr/>
            <p:nvPr/>
          </p:nvSpPr>
          <p:spPr>
            <a:xfrm>
              <a:off x="91395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2"/>
            <p:cNvSpPr/>
            <p:nvPr/>
          </p:nvSpPr>
          <p:spPr>
            <a:xfrm>
              <a:off x="9537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2"/>
            <p:cNvSpPr/>
            <p:nvPr/>
          </p:nvSpPr>
          <p:spPr>
            <a:xfrm>
              <a:off x="99345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2"/>
            <p:cNvSpPr/>
            <p:nvPr/>
          </p:nvSpPr>
          <p:spPr>
            <a:xfrm>
              <a:off x="10332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2"/>
            <p:cNvSpPr/>
            <p:nvPr/>
          </p:nvSpPr>
          <p:spPr>
            <a:xfrm>
              <a:off x="10729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2"/>
            <p:cNvSpPr/>
            <p:nvPr/>
          </p:nvSpPr>
          <p:spPr>
            <a:xfrm>
              <a:off x="11127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2"/>
            <p:cNvSpPr/>
            <p:nvPr/>
          </p:nvSpPr>
          <p:spPr>
            <a:xfrm>
              <a:off x="1152500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2"/>
            <p:cNvSpPr/>
            <p:nvPr/>
          </p:nvSpPr>
          <p:spPr>
            <a:xfrm>
              <a:off x="119227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2"/>
            <p:cNvSpPr/>
            <p:nvPr/>
          </p:nvSpPr>
          <p:spPr>
            <a:xfrm>
              <a:off x="123202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2"/>
            <p:cNvSpPr/>
            <p:nvPr/>
          </p:nvSpPr>
          <p:spPr>
            <a:xfrm>
              <a:off x="23647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2"/>
            <p:cNvSpPr/>
            <p:nvPr/>
          </p:nvSpPr>
          <p:spPr>
            <a:xfrm>
              <a:off x="27622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2"/>
            <p:cNvSpPr/>
            <p:nvPr/>
          </p:nvSpPr>
          <p:spPr>
            <a:xfrm>
              <a:off x="3176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2"/>
            <p:cNvSpPr/>
            <p:nvPr/>
          </p:nvSpPr>
          <p:spPr>
            <a:xfrm>
              <a:off x="35575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2"/>
            <p:cNvSpPr/>
            <p:nvPr/>
          </p:nvSpPr>
          <p:spPr>
            <a:xfrm>
              <a:off x="3971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2"/>
            <p:cNvSpPr/>
            <p:nvPr/>
          </p:nvSpPr>
          <p:spPr>
            <a:xfrm>
              <a:off x="43525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2"/>
            <p:cNvSpPr/>
            <p:nvPr/>
          </p:nvSpPr>
          <p:spPr>
            <a:xfrm>
              <a:off x="47500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2"/>
            <p:cNvSpPr/>
            <p:nvPr/>
          </p:nvSpPr>
          <p:spPr>
            <a:xfrm>
              <a:off x="51642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2"/>
            <p:cNvSpPr/>
            <p:nvPr/>
          </p:nvSpPr>
          <p:spPr>
            <a:xfrm>
              <a:off x="554500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2"/>
            <p:cNvSpPr/>
            <p:nvPr/>
          </p:nvSpPr>
          <p:spPr>
            <a:xfrm>
              <a:off x="595925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2"/>
            <p:cNvSpPr/>
            <p:nvPr/>
          </p:nvSpPr>
          <p:spPr>
            <a:xfrm>
              <a:off x="63402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2"/>
            <p:cNvSpPr/>
            <p:nvPr/>
          </p:nvSpPr>
          <p:spPr>
            <a:xfrm>
              <a:off x="67377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2"/>
            <p:cNvSpPr/>
            <p:nvPr/>
          </p:nvSpPr>
          <p:spPr>
            <a:xfrm>
              <a:off x="7152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2"/>
            <p:cNvSpPr/>
            <p:nvPr/>
          </p:nvSpPr>
          <p:spPr>
            <a:xfrm>
              <a:off x="753300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2"/>
            <p:cNvSpPr/>
            <p:nvPr/>
          </p:nvSpPr>
          <p:spPr>
            <a:xfrm>
              <a:off x="7947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2"/>
            <p:cNvSpPr/>
            <p:nvPr/>
          </p:nvSpPr>
          <p:spPr>
            <a:xfrm>
              <a:off x="832825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2"/>
            <p:cNvSpPr/>
            <p:nvPr/>
          </p:nvSpPr>
          <p:spPr>
            <a:xfrm>
              <a:off x="872575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2"/>
            <p:cNvSpPr/>
            <p:nvPr/>
          </p:nvSpPr>
          <p:spPr>
            <a:xfrm>
              <a:off x="91395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2"/>
            <p:cNvSpPr/>
            <p:nvPr/>
          </p:nvSpPr>
          <p:spPr>
            <a:xfrm>
              <a:off x="9537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2"/>
            <p:cNvSpPr/>
            <p:nvPr/>
          </p:nvSpPr>
          <p:spPr>
            <a:xfrm>
              <a:off x="99345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2"/>
            <p:cNvSpPr/>
            <p:nvPr/>
          </p:nvSpPr>
          <p:spPr>
            <a:xfrm>
              <a:off x="10332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2"/>
            <p:cNvSpPr/>
            <p:nvPr/>
          </p:nvSpPr>
          <p:spPr>
            <a:xfrm>
              <a:off x="10729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2"/>
            <p:cNvSpPr/>
            <p:nvPr/>
          </p:nvSpPr>
          <p:spPr>
            <a:xfrm>
              <a:off x="11127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2"/>
            <p:cNvSpPr/>
            <p:nvPr/>
          </p:nvSpPr>
          <p:spPr>
            <a:xfrm>
              <a:off x="1152500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2"/>
            <p:cNvSpPr/>
            <p:nvPr/>
          </p:nvSpPr>
          <p:spPr>
            <a:xfrm>
              <a:off x="119227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2"/>
            <p:cNvSpPr/>
            <p:nvPr/>
          </p:nvSpPr>
          <p:spPr>
            <a:xfrm>
              <a:off x="123202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2"/>
            <p:cNvSpPr/>
            <p:nvPr/>
          </p:nvSpPr>
          <p:spPr>
            <a:xfrm>
              <a:off x="23647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2"/>
            <p:cNvSpPr/>
            <p:nvPr/>
          </p:nvSpPr>
          <p:spPr>
            <a:xfrm>
              <a:off x="27622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2"/>
            <p:cNvSpPr/>
            <p:nvPr/>
          </p:nvSpPr>
          <p:spPr>
            <a:xfrm>
              <a:off x="3176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2"/>
            <p:cNvSpPr/>
            <p:nvPr/>
          </p:nvSpPr>
          <p:spPr>
            <a:xfrm>
              <a:off x="35575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2"/>
            <p:cNvSpPr/>
            <p:nvPr/>
          </p:nvSpPr>
          <p:spPr>
            <a:xfrm>
              <a:off x="3971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2"/>
            <p:cNvSpPr/>
            <p:nvPr/>
          </p:nvSpPr>
          <p:spPr>
            <a:xfrm>
              <a:off x="43525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2"/>
            <p:cNvSpPr/>
            <p:nvPr/>
          </p:nvSpPr>
          <p:spPr>
            <a:xfrm>
              <a:off x="47500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2"/>
            <p:cNvSpPr/>
            <p:nvPr/>
          </p:nvSpPr>
          <p:spPr>
            <a:xfrm>
              <a:off x="51642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2"/>
            <p:cNvSpPr/>
            <p:nvPr/>
          </p:nvSpPr>
          <p:spPr>
            <a:xfrm>
              <a:off x="554500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2"/>
            <p:cNvSpPr/>
            <p:nvPr/>
          </p:nvSpPr>
          <p:spPr>
            <a:xfrm>
              <a:off x="595925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2"/>
            <p:cNvSpPr/>
            <p:nvPr/>
          </p:nvSpPr>
          <p:spPr>
            <a:xfrm>
              <a:off x="63402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2"/>
            <p:cNvSpPr/>
            <p:nvPr/>
          </p:nvSpPr>
          <p:spPr>
            <a:xfrm>
              <a:off x="67377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2"/>
            <p:cNvSpPr/>
            <p:nvPr/>
          </p:nvSpPr>
          <p:spPr>
            <a:xfrm>
              <a:off x="7152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2"/>
            <p:cNvSpPr/>
            <p:nvPr/>
          </p:nvSpPr>
          <p:spPr>
            <a:xfrm>
              <a:off x="753300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2"/>
            <p:cNvSpPr/>
            <p:nvPr/>
          </p:nvSpPr>
          <p:spPr>
            <a:xfrm>
              <a:off x="7947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2"/>
            <p:cNvSpPr/>
            <p:nvPr/>
          </p:nvSpPr>
          <p:spPr>
            <a:xfrm>
              <a:off x="832825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2"/>
            <p:cNvSpPr/>
            <p:nvPr/>
          </p:nvSpPr>
          <p:spPr>
            <a:xfrm>
              <a:off x="872575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2"/>
            <p:cNvSpPr/>
            <p:nvPr/>
          </p:nvSpPr>
          <p:spPr>
            <a:xfrm>
              <a:off x="91395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2"/>
            <p:cNvSpPr/>
            <p:nvPr/>
          </p:nvSpPr>
          <p:spPr>
            <a:xfrm>
              <a:off x="9537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2"/>
            <p:cNvSpPr/>
            <p:nvPr/>
          </p:nvSpPr>
          <p:spPr>
            <a:xfrm>
              <a:off x="99345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3" y="388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2"/>
            <p:cNvSpPr/>
            <p:nvPr/>
          </p:nvSpPr>
          <p:spPr>
            <a:xfrm>
              <a:off x="10332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2"/>
            <p:cNvSpPr/>
            <p:nvPr/>
          </p:nvSpPr>
          <p:spPr>
            <a:xfrm>
              <a:off x="10729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2"/>
            <p:cNvSpPr/>
            <p:nvPr/>
          </p:nvSpPr>
          <p:spPr>
            <a:xfrm>
              <a:off x="11127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2"/>
            <p:cNvSpPr/>
            <p:nvPr/>
          </p:nvSpPr>
          <p:spPr>
            <a:xfrm>
              <a:off x="1152500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2"/>
            <p:cNvSpPr/>
            <p:nvPr/>
          </p:nvSpPr>
          <p:spPr>
            <a:xfrm>
              <a:off x="119227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3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2"/>
            <p:cNvSpPr/>
            <p:nvPr/>
          </p:nvSpPr>
          <p:spPr>
            <a:xfrm>
              <a:off x="123202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2"/>
            <p:cNvSpPr/>
            <p:nvPr/>
          </p:nvSpPr>
          <p:spPr>
            <a:xfrm>
              <a:off x="23647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2"/>
            <p:cNvSpPr/>
            <p:nvPr/>
          </p:nvSpPr>
          <p:spPr>
            <a:xfrm>
              <a:off x="276225" y="10048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2"/>
            <p:cNvSpPr/>
            <p:nvPr/>
          </p:nvSpPr>
          <p:spPr>
            <a:xfrm>
              <a:off x="3176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2"/>
            <p:cNvSpPr/>
            <p:nvPr/>
          </p:nvSpPr>
          <p:spPr>
            <a:xfrm>
              <a:off x="355750" y="10047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2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2"/>
            <p:cNvSpPr/>
            <p:nvPr/>
          </p:nvSpPr>
          <p:spPr>
            <a:xfrm>
              <a:off x="3971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2"/>
            <p:cNvSpPr/>
            <p:nvPr/>
          </p:nvSpPr>
          <p:spPr>
            <a:xfrm>
              <a:off x="435250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2"/>
            <p:cNvSpPr/>
            <p:nvPr/>
          </p:nvSpPr>
          <p:spPr>
            <a:xfrm>
              <a:off x="475025" y="10048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2"/>
            <p:cNvSpPr/>
            <p:nvPr/>
          </p:nvSpPr>
          <p:spPr>
            <a:xfrm>
              <a:off x="51642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2"/>
            <p:cNvSpPr/>
            <p:nvPr/>
          </p:nvSpPr>
          <p:spPr>
            <a:xfrm>
              <a:off x="55452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2"/>
            <p:cNvSpPr/>
            <p:nvPr/>
          </p:nvSpPr>
          <p:spPr>
            <a:xfrm>
              <a:off x="595925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2"/>
            <p:cNvSpPr/>
            <p:nvPr/>
          </p:nvSpPr>
          <p:spPr>
            <a:xfrm>
              <a:off x="63402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2"/>
            <p:cNvSpPr/>
            <p:nvPr/>
          </p:nvSpPr>
          <p:spPr>
            <a:xfrm>
              <a:off x="67377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2"/>
            <p:cNvSpPr/>
            <p:nvPr/>
          </p:nvSpPr>
          <p:spPr>
            <a:xfrm>
              <a:off x="7152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2"/>
            <p:cNvSpPr/>
            <p:nvPr/>
          </p:nvSpPr>
          <p:spPr>
            <a:xfrm>
              <a:off x="753300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2"/>
            <p:cNvSpPr/>
            <p:nvPr/>
          </p:nvSpPr>
          <p:spPr>
            <a:xfrm>
              <a:off x="7947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2"/>
            <p:cNvSpPr/>
            <p:nvPr/>
          </p:nvSpPr>
          <p:spPr>
            <a:xfrm>
              <a:off x="83282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2"/>
            <p:cNvSpPr/>
            <p:nvPr/>
          </p:nvSpPr>
          <p:spPr>
            <a:xfrm>
              <a:off x="87257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1" y="1"/>
                    <a:pt x="260" y="1"/>
                  </a:cubicBezTo>
                  <a:cubicBezTo>
                    <a:pt x="259" y="1"/>
                    <a:pt x="258" y="1"/>
                    <a:pt x="258" y="1"/>
                  </a:cubicBezTo>
                  <a:cubicBezTo>
                    <a:pt x="86" y="1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2"/>
            <p:cNvSpPr/>
            <p:nvPr/>
          </p:nvSpPr>
          <p:spPr>
            <a:xfrm>
              <a:off x="91395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2"/>
            <p:cNvSpPr/>
            <p:nvPr/>
          </p:nvSpPr>
          <p:spPr>
            <a:xfrm>
              <a:off x="9537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2"/>
            <p:cNvSpPr/>
            <p:nvPr/>
          </p:nvSpPr>
          <p:spPr>
            <a:xfrm>
              <a:off x="99345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3" y="388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2"/>
            <p:cNvSpPr/>
            <p:nvPr/>
          </p:nvSpPr>
          <p:spPr>
            <a:xfrm>
              <a:off x="10332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2"/>
            <p:cNvSpPr/>
            <p:nvPr/>
          </p:nvSpPr>
          <p:spPr>
            <a:xfrm>
              <a:off x="10729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2"/>
            <p:cNvSpPr/>
            <p:nvPr/>
          </p:nvSpPr>
          <p:spPr>
            <a:xfrm>
              <a:off x="11127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2"/>
            <p:cNvSpPr/>
            <p:nvPr/>
          </p:nvSpPr>
          <p:spPr>
            <a:xfrm>
              <a:off x="1152500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2"/>
            <p:cNvSpPr/>
            <p:nvPr/>
          </p:nvSpPr>
          <p:spPr>
            <a:xfrm>
              <a:off x="119227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3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2"/>
            <p:cNvSpPr/>
            <p:nvPr/>
          </p:nvSpPr>
          <p:spPr>
            <a:xfrm>
              <a:off x="123202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2"/>
            <p:cNvSpPr/>
            <p:nvPr/>
          </p:nvSpPr>
          <p:spPr>
            <a:xfrm>
              <a:off x="276225" y="9707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2"/>
            <p:cNvSpPr/>
            <p:nvPr/>
          </p:nvSpPr>
          <p:spPr>
            <a:xfrm>
              <a:off x="3176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2"/>
            <p:cNvSpPr/>
            <p:nvPr/>
          </p:nvSpPr>
          <p:spPr>
            <a:xfrm>
              <a:off x="355750" y="97065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2"/>
            <p:cNvSpPr/>
            <p:nvPr/>
          </p:nvSpPr>
          <p:spPr>
            <a:xfrm>
              <a:off x="3971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2"/>
            <p:cNvSpPr/>
            <p:nvPr/>
          </p:nvSpPr>
          <p:spPr>
            <a:xfrm>
              <a:off x="435250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2"/>
            <p:cNvSpPr/>
            <p:nvPr/>
          </p:nvSpPr>
          <p:spPr>
            <a:xfrm>
              <a:off x="475000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2"/>
            <p:cNvSpPr/>
            <p:nvPr/>
          </p:nvSpPr>
          <p:spPr>
            <a:xfrm>
              <a:off x="51642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2"/>
            <p:cNvSpPr/>
            <p:nvPr/>
          </p:nvSpPr>
          <p:spPr>
            <a:xfrm>
              <a:off x="554500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2"/>
            <p:cNvSpPr/>
            <p:nvPr/>
          </p:nvSpPr>
          <p:spPr>
            <a:xfrm>
              <a:off x="595925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2"/>
            <p:cNvSpPr/>
            <p:nvPr/>
          </p:nvSpPr>
          <p:spPr>
            <a:xfrm>
              <a:off x="634025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2"/>
            <p:cNvSpPr/>
            <p:nvPr/>
          </p:nvSpPr>
          <p:spPr>
            <a:xfrm>
              <a:off x="673775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2"/>
            <p:cNvSpPr/>
            <p:nvPr/>
          </p:nvSpPr>
          <p:spPr>
            <a:xfrm>
              <a:off x="7152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2"/>
            <p:cNvSpPr/>
            <p:nvPr/>
          </p:nvSpPr>
          <p:spPr>
            <a:xfrm>
              <a:off x="753300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2"/>
            <p:cNvSpPr/>
            <p:nvPr/>
          </p:nvSpPr>
          <p:spPr>
            <a:xfrm>
              <a:off x="7947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2"/>
            <p:cNvSpPr/>
            <p:nvPr/>
          </p:nvSpPr>
          <p:spPr>
            <a:xfrm>
              <a:off x="832825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2"/>
            <p:cNvSpPr/>
            <p:nvPr/>
          </p:nvSpPr>
          <p:spPr>
            <a:xfrm>
              <a:off x="872575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2"/>
            <p:cNvSpPr/>
            <p:nvPr/>
          </p:nvSpPr>
          <p:spPr>
            <a:xfrm>
              <a:off x="91395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2"/>
            <p:cNvSpPr/>
            <p:nvPr/>
          </p:nvSpPr>
          <p:spPr>
            <a:xfrm>
              <a:off x="9537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2"/>
            <p:cNvSpPr/>
            <p:nvPr/>
          </p:nvSpPr>
          <p:spPr>
            <a:xfrm>
              <a:off x="99345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2"/>
            <p:cNvSpPr/>
            <p:nvPr/>
          </p:nvSpPr>
          <p:spPr>
            <a:xfrm>
              <a:off x="10332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2"/>
            <p:cNvSpPr/>
            <p:nvPr/>
          </p:nvSpPr>
          <p:spPr>
            <a:xfrm>
              <a:off x="107297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2"/>
            <p:cNvSpPr/>
            <p:nvPr/>
          </p:nvSpPr>
          <p:spPr>
            <a:xfrm>
              <a:off x="11127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2"/>
            <p:cNvSpPr/>
            <p:nvPr/>
          </p:nvSpPr>
          <p:spPr>
            <a:xfrm>
              <a:off x="1152500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2"/>
            <p:cNvSpPr/>
            <p:nvPr/>
          </p:nvSpPr>
          <p:spPr>
            <a:xfrm>
              <a:off x="119227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2"/>
            <p:cNvSpPr/>
            <p:nvPr/>
          </p:nvSpPr>
          <p:spPr>
            <a:xfrm>
              <a:off x="123202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2"/>
            <p:cNvSpPr/>
            <p:nvPr/>
          </p:nvSpPr>
          <p:spPr>
            <a:xfrm>
              <a:off x="276225" y="9366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2"/>
            <p:cNvSpPr/>
            <p:nvPr/>
          </p:nvSpPr>
          <p:spPr>
            <a:xfrm>
              <a:off x="3176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2"/>
            <p:cNvSpPr/>
            <p:nvPr/>
          </p:nvSpPr>
          <p:spPr>
            <a:xfrm>
              <a:off x="355750" y="936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2"/>
            <p:cNvSpPr/>
            <p:nvPr/>
          </p:nvSpPr>
          <p:spPr>
            <a:xfrm>
              <a:off x="3971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2"/>
            <p:cNvSpPr/>
            <p:nvPr/>
          </p:nvSpPr>
          <p:spPr>
            <a:xfrm>
              <a:off x="435250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2"/>
            <p:cNvSpPr/>
            <p:nvPr/>
          </p:nvSpPr>
          <p:spPr>
            <a:xfrm>
              <a:off x="475025" y="9366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2"/>
            <p:cNvSpPr/>
            <p:nvPr/>
          </p:nvSpPr>
          <p:spPr>
            <a:xfrm>
              <a:off x="51642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2"/>
            <p:cNvSpPr/>
            <p:nvPr/>
          </p:nvSpPr>
          <p:spPr>
            <a:xfrm>
              <a:off x="55452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2"/>
            <p:cNvSpPr/>
            <p:nvPr/>
          </p:nvSpPr>
          <p:spPr>
            <a:xfrm>
              <a:off x="595925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2"/>
            <p:cNvSpPr/>
            <p:nvPr/>
          </p:nvSpPr>
          <p:spPr>
            <a:xfrm>
              <a:off x="634025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2"/>
            <p:cNvSpPr/>
            <p:nvPr/>
          </p:nvSpPr>
          <p:spPr>
            <a:xfrm>
              <a:off x="673775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2"/>
            <p:cNvSpPr/>
            <p:nvPr/>
          </p:nvSpPr>
          <p:spPr>
            <a:xfrm>
              <a:off x="7152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2"/>
            <p:cNvSpPr/>
            <p:nvPr/>
          </p:nvSpPr>
          <p:spPr>
            <a:xfrm>
              <a:off x="753300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2"/>
            <p:cNvSpPr/>
            <p:nvPr/>
          </p:nvSpPr>
          <p:spPr>
            <a:xfrm>
              <a:off x="7947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2"/>
            <p:cNvSpPr/>
            <p:nvPr/>
          </p:nvSpPr>
          <p:spPr>
            <a:xfrm>
              <a:off x="83282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2"/>
            <p:cNvSpPr/>
            <p:nvPr/>
          </p:nvSpPr>
          <p:spPr>
            <a:xfrm>
              <a:off x="87257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2"/>
            <p:cNvSpPr/>
            <p:nvPr/>
          </p:nvSpPr>
          <p:spPr>
            <a:xfrm>
              <a:off x="91395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2"/>
            <p:cNvSpPr/>
            <p:nvPr/>
          </p:nvSpPr>
          <p:spPr>
            <a:xfrm>
              <a:off x="9537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2"/>
            <p:cNvSpPr/>
            <p:nvPr/>
          </p:nvSpPr>
          <p:spPr>
            <a:xfrm>
              <a:off x="99345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2"/>
            <p:cNvSpPr/>
            <p:nvPr/>
          </p:nvSpPr>
          <p:spPr>
            <a:xfrm>
              <a:off x="10332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2"/>
            <p:cNvSpPr/>
            <p:nvPr/>
          </p:nvSpPr>
          <p:spPr>
            <a:xfrm>
              <a:off x="107297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2"/>
            <p:cNvSpPr/>
            <p:nvPr/>
          </p:nvSpPr>
          <p:spPr>
            <a:xfrm>
              <a:off x="11127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2"/>
            <p:cNvSpPr/>
            <p:nvPr/>
          </p:nvSpPr>
          <p:spPr>
            <a:xfrm>
              <a:off x="1152500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2"/>
            <p:cNvSpPr/>
            <p:nvPr/>
          </p:nvSpPr>
          <p:spPr>
            <a:xfrm>
              <a:off x="119227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2"/>
            <p:cNvSpPr/>
            <p:nvPr/>
          </p:nvSpPr>
          <p:spPr>
            <a:xfrm>
              <a:off x="123202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2"/>
            <p:cNvSpPr/>
            <p:nvPr/>
          </p:nvSpPr>
          <p:spPr>
            <a:xfrm>
              <a:off x="276225" y="902475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2"/>
            <p:cNvSpPr/>
            <p:nvPr/>
          </p:nvSpPr>
          <p:spPr>
            <a:xfrm>
              <a:off x="3176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2"/>
            <p:cNvSpPr/>
            <p:nvPr/>
          </p:nvSpPr>
          <p:spPr>
            <a:xfrm>
              <a:off x="355750" y="9024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2"/>
            <p:cNvSpPr/>
            <p:nvPr/>
          </p:nvSpPr>
          <p:spPr>
            <a:xfrm>
              <a:off x="3971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2"/>
            <p:cNvSpPr/>
            <p:nvPr/>
          </p:nvSpPr>
          <p:spPr>
            <a:xfrm>
              <a:off x="435250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2"/>
            <p:cNvSpPr/>
            <p:nvPr/>
          </p:nvSpPr>
          <p:spPr>
            <a:xfrm>
              <a:off x="475000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2"/>
            <p:cNvSpPr/>
            <p:nvPr/>
          </p:nvSpPr>
          <p:spPr>
            <a:xfrm>
              <a:off x="51642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2"/>
            <p:cNvSpPr/>
            <p:nvPr/>
          </p:nvSpPr>
          <p:spPr>
            <a:xfrm>
              <a:off x="554500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2"/>
            <p:cNvSpPr/>
            <p:nvPr/>
          </p:nvSpPr>
          <p:spPr>
            <a:xfrm>
              <a:off x="595925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2"/>
            <p:cNvSpPr/>
            <p:nvPr/>
          </p:nvSpPr>
          <p:spPr>
            <a:xfrm>
              <a:off x="634025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2"/>
            <p:cNvSpPr/>
            <p:nvPr/>
          </p:nvSpPr>
          <p:spPr>
            <a:xfrm>
              <a:off x="673775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2"/>
            <p:cNvSpPr/>
            <p:nvPr/>
          </p:nvSpPr>
          <p:spPr>
            <a:xfrm>
              <a:off x="7152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2"/>
            <p:cNvSpPr/>
            <p:nvPr/>
          </p:nvSpPr>
          <p:spPr>
            <a:xfrm>
              <a:off x="753300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2"/>
            <p:cNvSpPr/>
            <p:nvPr/>
          </p:nvSpPr>
          <p:spPr>
            <a:xfrm>
              <a:off x="7947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2"/>
            <p:cNvSpPr/>
            <p:nvPr/>
          </p:nvSpPr>
          <p:spPr>
            <a:xfrm>
              <a:off x="832825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2"/>
            <p:cNvSpPr/>
            <p:nvPr/>
          </p:nvSpPr>
          <p:spPr>
            <a:xfrm>
              <a:off x="872575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2"/>
            <p:cNvSpPr/>
            <p:nvPr/>
          </p:nvSpPr>
          <p:spPr>
            <a:xfrm>
              <a:off x="91395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2"/>
            <p:cNvSpPr/>
            <p:nvPr/>
          </p:nvSpPr>
          <p:spPr>
            <a:xfrm>
              <a:off x="9537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2"/>
            <p:cNvSpPr/>
            <p:nvPr/>
          </p:nvSpPr>
          <p:spPr>
            <a:xfrm>
              <a:off x="99345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2"/>
            <p:cNvSpPr/>
            <p:nvPr/>
          </p:nvSpPr>
          <p:spPr>
            <a:xfrm>
              <a:off x="10332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2"/>
            <p:cNvSpPr/>
            <p:nvPr/>
          </p:nvSpPr>
          <p:spPr>
            <a:xfrm>
              <a:off x="107297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2"/>
            <p:cNvSpPr/>
            <p:nvPr/>
          </p:nvSpPr>
          <p:spPr>
            <a:xfrm>
              <a:off x="11127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2"/>
            <p:cNvSpPr/>
            <p:nvPr/>
          </p:nvSpPr>
          <p:spPr>
            <a:xfrm>
              <a:off x="1152500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2"/>
            <p:cNvSpPr/>
            <p:nvPr/>
          </p:nvSpPr>
          <p:spPr>
            <a:xfrm>
              <a:off x="119227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2"/>
            <p:cNvSpPr/>
            <p:nvPr/>
          </p:nvSpPr>
          <p:spPr>
            <a:xfrm>
              <a:off x="123202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2"/>
            <p:cNvSpPr/>
            <p:nvPr/>
          </p:nvSpPr>
          <p:spPr>
            <a:xfrm>
              <a:off x="276225" y="868375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2"/>
            <p:cNvSpPr/>
            <p:nvPr/>
          </p:nvSpPr>
          <p:spPr>
            <a:xfrm>
              <a:off x="3176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2"/>
            <p:cNvSpPr/>
            <p:nvPr/>
          </p:nvSpPr>
          <p:spPr>
            <a:xfrm>
              <a:off x="355750" y="8683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2"/>
            <p:cNvSpPr/>
            <p:nvPr/>
          </p:nvSpPr>
          <p:spPr>
            <a:xfrm>
              <a:off x="3971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2"/>
            <p:cNvSpPr/>
            <p:nvPr/>
          </p:nvSpPr>
          <p:spPr>
            <a:xfrm>
              <a:off x="435250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2"/>
            <p:cNvSpPr/>
            <p:nvPr/>
          </p:nvSpPr>
          <p:spPr>
            <a:xfrm>
              <a:off x="475000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2"/>
            <p:cNvSpPr/>
            <p:nvPr/>
          </p:nvSpPr>
          <p:spPr>
            <a:xfrm>
              <a:off x="51642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2"/>
            <p:cNvSpPr/>
            <p:nvPr/>
          </p:nvSpPr>
          <p:spPr>
            <a:xfrm>
              <a:off x="554500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2"/>
            <p:cNvSpPr/>
            <p:nvPr/>
          </p:nvSpPr>
          <p:spPr>
            <a:xfrm>
              <a:off x="595925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2"/>
            <p:cNvSpPr/>
            <p:nvPr/>
          </p:nvSpPr>
          <p:spPr>
            <a:xfrm>
              <a:off x="634025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2"/>
            <p:cNvSpPr/>
            <p:nvPr/>
          </p:nvSpPr>
          <p:spPr>
            <a:xfrm>
              <a:off x="673775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2"/>
            <p:cNvSpPr/>
            <p:nvPr/>
          </p:nvSpPr>
          <p:spPr>
            <a:xfrm>
              <a:off x="7152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2"/>
            <p:cNvSpPr/>
            <p:nvPr/>
          </p:nvSpPr>
          <p:spPr>
            <a:xfrm>
              <a:off x="753300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2"/>
            <p:cNvSpPr/>
            <p:nvPr/>
          </p:nvSpPr>
          <p:spPr>
            <a:xfrm>
              <a:off x="7947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2"/>
            <p:cNvSpPr/>
            <p:nvPr/>
          </p:nvSpPr>
          <p:spPr>
            <a:xfrm>
              <a:off x="832825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2"/>
            <p:cNvSpPr/>
            <p:nvPr/>
          </p:nvSpPr>
          <p:spPr>
            <a:xfrm>
              <a:off x="872575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2"/>
            <p:cNvSpPr/>
            <p:nvPr/>
          </p:nvSpPr>
          <p:spPr>
            <a:xfrm>
              <a:off x="91395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2"/>
            <p:cNvSpPr/>
            <p:nvPr/>
          </p:nvSpPr>
          <p:spPr>
            <a:xfrm>
              <a:off x="9537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2"/>
            <p:cNvSpPr/>
            <p:nvPr/>
          </p:nvSpPr>
          <p:spPr>
            <a:xfrm>
              <a:off x="99345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2"/>
            <p:cNvSpPr/>
            <p:nvPr/>
          </p:nvSpPr>
          <p:spPr>
            <a:xfrm>
              <a:off x="10332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2"/>
            <p:cNvSpPr/>
            <p:nvPr/>
          </p:nvSpPr>
          <p:spPr>
            <a:xfrm>
              <a:off x="107297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2"/>
            <p:cNvSpPr/>
            <p:nvPr/>
          </p:nvSpPr>
          <p:spPr>
            <a:xfrm>
              <a:off x="11127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2"/>
            <p:cNvSpPr/>
            <p:nvPr/>
          </p:nvSpPr>
          <p:spPr>
            <a:xfrm>
              <a:off x="1152500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2"/>
            <p:cNvSpPr/>
            <p:nvPr/>
          </p:nvSpPr>
          <p:spPr>
            <a:xfrm>
              <a:off x="119227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2"/>
            <p:cNvSpPr/>
            <p:nvPr/>
          </p:nvSpPr>
          <p:spPr>
            <a:xfrm>
              <a:off x="123202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2"/>
            <p:cNvSpPr/>
            <p:nvPr/>
          </p:nvSpPr>
          <p:spPr>
            <a:xfrm>
              <a:off x="3176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2"/>
            <p:cNvSpPr/>
            <p:nvPr/>
          </p:nvSpPr>
          <p:spPr>
            <a:xfrm>
              <a:off x="355750" y="834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2"/>
            <p:cNvSpPr/>
            <p:nvPr/>
          </p:nvSpPr>
          <p:spPr>
            <a:xfrm>
              <a:off x="3971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2"/>
            <p:cNvSpPr/>
            <p:nvPr/>
          </p:nvSpPr>
          <p:spPr>
            <a:xfrm>
              <a:off x="435250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2"/>
            <p:cNvSpPr/>
            <p:nvPr/>
          </p:nvSpPr>
          <p:spPr>
            <a:xfrm>
              <a:off x="475025" y="834275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2"/>
            <p:cNvSpPr/>
            <p:nvPr/>
          </p:nvSpPr>
          <p:spPr>
            <a:xfrm>
              <a:off x="51642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2"/>
            <p:cNvSpPr/>
            <p:nvPr/>
          </p:nvSpPr>
          <p:spPr>
            <a:xfrm>
              <a:off x="554525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2"/>
            <p:cNvSpPr/>
            <p:nvPr/>
          </p:nvSpPr>
          <p:spPr>
            <a:xfrm>
              <a:off x="595925" y="8342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2"/>
            <p:cNvSpPr/>
            <p:nvPr/>
          </p:nvSpPr>
          <p:spPr>
            <a:xfrm>
              <a:off x="634025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2"/>
            <p:cNvSpPr/>
            <p:nvPr/>
          </p:nvSpPr>
          <p:spPr>
            <a:xfrm>
              <a:off x="673775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2"/>
            <p:cNvSpPr/>
            <p:nvPr/>
          </p:nvSpPr>
          <p:spPr>
            <a:xfrm>
              <a:off x="7152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2"/>
            <p:cNvSpPr/>
            <p:nvPr/>
          </p:nvSpPr>
          <p:spPr>
            <a:xfrm>
              <a:off x="753300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2"/>
            <p:cNvSpPr/>
            <p:nvPr/>
          </p:nvSpPr>
          <p:spPr>
            <a:xfrm>
              <a:off x="7947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2"/>
            <p:cNvSpPr/>
            <p:nvPr/>
          </p:nvSpPr>
          <p:spPr>
            <a:xfrm>
              <a:off x="832825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2"/>
            <p:cNvSpPr/>
            <p:nvPr/>
          </p:nvSpPr>
          <p:spPr>
            <a:xfrm>
              <a:off x="872575" y="8342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2"/>
                    <a:pt x="0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2"/>
            <p:cNvSpPr/>
            <p:nvPr/>
          </p:nvSpPr>
          <p:spPr>
            <a:xfrm>
              <a:off x="91395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2"/>
            <p:cNvSpPr/>
            <p:nvPr/>
          </p:nvSpPr>
          <p:spPr>
            <a:xfrm>
              <a:off x="9537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2"/>
            <p:cNvSpPr/>
            <p:nvPr/>
          </p:nvSpPr>
          <p:spPr>
            <a:xfrm>
              <a:off x="99345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2"/>
            <p:cNvSpPr/>
            <p:nvPr/>
          </p:nvSpPr>
          <p:spPr>
            <a:xfrm>
              <a:off x="10332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2"/>
            <p:cNvSpPr/>
            <p:nvPr/>
          </p:nvSpPr>
          <p:spPr>
            <a:xfrm>
              <a:off x="107297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2"/>
            <p:cNvSpPr/>
            <p:nvPr/>
          </p:nvSpPr>
          <p:spPr>
            <a:xfrm>
              <a:off x="11127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2"/>
            <p:cNvSpPr/>
            <p:nvPr/>
          </p:nvSpPr>
          <p:spPr>
            <a:xfrm>
              <a:off x="1152500" y="8342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2"/>
            <p:cNvSpPr/>
            <p:nvPr/>
          </p:nvSpPr>
          <p:spPr>
            <a:xfrm>
              <a:off x="119227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2"/>
            <p:cNvSpPr/>
            <p:nvPr/>
          </p:nvSpPr>
          <p:spPr>
            <a:xfrm>
              <a:off x="123202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2"/>
            <p:cNvSpPr/>
            <p:nvPr/>
          </p:nvSpPr>
          <p:spPr>
            <a:xfrm>
              <a:off x="3176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2"/>
            <p:cNvSpPr/>
            <p:nvPr/>
          </p:nvSpPr>
          <p:spPr>
            <a:xfrm>
              <a:off x="355750" y="8001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2"/>
            <p:cNvSpPr/>
            <p:nvPr/>
          </p:nvSpPr>
          <p:spPr>
            <a:xfrm>
              <a:off x="3971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8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2"/>
            <p:cNvSpPr/>
            <p:nvPr/>
          </p:nvSpPr>
          <p:spPr>
            <a:xfrm>
              <a:off x="435250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2"/>
            <p:cNvSpPr/>
            <p:nvPr/>
          </p:nvSpPr>
          <p:spPr>
            <a:xfrm>
              <a:off x="475000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2"/>
            <p:cNvSpPr/>
            <p:nvPr/>
          </p:nvSpPr>
          <p:spPr>
            <a:xfrm>
              <a:off x="51642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2"/>
            <p:cNvSpPr/>
            <p:nvPr/>
          </p:nvSpPr>
          <p:spPr>
            <a:xfrm>
              <a:off x="554500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2"/>
            <p:cNvSpPr/>
            <p:nvPr/>
          </p:nvSpPr>
          <p:spPr>
            <a:xfrm>
              <a:off x="595925" y="8001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2"/>
            <p:cNvSpPr/>
            <p:nvPr/>
          </p:nvSpPr>
          <p:spPr>
            <a:xfrm>
              <a:off x="634025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2"/>
            <p:cNvSpPr/>
            <p:nvPr/>
          </p:nvSpPr>
          <p:spPr>
            <a:xfrm>
              <a:off x="673775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2"/>
            <p:cNvSpPr/>
            <p:nvPr/>
          </p:nvSpPr>
          <p:spPr>
            <a:xfrm>
              <a:off x="7152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2"/>
            <p:cNvSpPr/>
            <p:nvPr/>
          </p:nvSpPr>
          <p:spPr>
            <a:xfrm>
              <a:off x="753300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2"/>
            <p:cNvSpPr/>
            <p:nvPr/>
          </p:nvSpPr>
          <p:spPr>
            <a:xfrm>
              <a:off x="7947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2"/>
            <p:cNvSpPr/>
            <p:nvPr/>
          </p:nvSpPr>
          <p:spPr>
            <a:xfrm>
              <a:off x="832825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2"/>
            <p:cNvSpPr/>
            <p:nvPr/>
          </p:nvSpPr>
          <p:spPr>
            <a:xfrm>
              <a:off x="872575" y="8001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2"/>
                    <a:pt x="0" y="211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2"/>
            <p:cNvSpPr/>
            <p:nvPr/>
          </p:nvSpPr>
          <p:spPr>
            <a:xfrm>
              <a:off x="91395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2"/>
            <p:cNvSpPr/>
            <p:nvPr/>
          </p:nvSpPr>
          <p:spPr>
            <a:xfrm>
              <a:off x="9537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2"/>
            <p:cNvSpPr/>
            <p:nvPr/>
          </p:nvSpPr>
          <p:spPr>
            <a:xfrm>
              <a:off x="99345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8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2"/>
            <p:cNvSpPr/>
            <p:nvPr/>
          </p:nvSpPr>
          <p:spPr>
            <a:xfrm>
              <a:off x="10332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2"/>
            <p:cNvSpPr/>
            <p:nvPr/>
          </p:nvSpPr>
          <p:spPr>
            <a:xfrm>
              <a:off x="107297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2"/>
            <p:cNvSpPr/>
            <p:nvPr/>
          </p:nvSpPr>
          <p:spPr>
            <a:xfrm>
              <a:off x="11127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2"/>
            <p:cNvSpPr/>
            <p:nvPr/>
          </p:nvSpPr>
          <p:spPr>
            <a:xfrm>
              <a:off x="1152500" y="8001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2"/>
            <p:cNvSpPr/>
            <p:nvPr/>
          </p:nvSpPr>
          <p:spPr>
            <a:xfrm>
              <a:off x="119227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2"/>
            <p:cNvSpPr/>
            <p:nvPr/>
          </p:nvSpPr>
          <p:spPr>
            <a:xfrm>
              <a:off x="123202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2"/>
            <p:cNvSpPr/>
            <p:nvPr/>
          </p:nvSpPr>
          <p:spPr>
            <a:xfrm>
              <a:off x="355750" y="7660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2"/>
            <p:cNvSpPr/>
            <p:nvPr/>
          </p:nvSpPr>
          <p:spPr>
            <a:xfrm>
              <a:off x="3971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2"/>
            <p:cNvSpPr/>
            <p:nvPr/>
          </p:nvSpPr>
          <p:spPr>
            <a:xfrm>
              <a:off x="435250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2"/>
            <p:cNvSpPr/>
            <p:nvPr/>
          </p:nvSpPr>
          <p:spPr>
            <a:xfrm>
              <a:off x="475025" y="7660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2"/>
            <p:cNvSpPr/>
            <p:nvPr/>
          </p:nvSpPr>
          <p:spPr>
            <a:xfrm>
              <a:off x="51642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2"/>
            <p:cNvSpPr/>
            <p:nvPr/>
          </p:nvSpPr>
          <p:spPr>
            <a:xfrm>
              <a:off x="554525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2"/>
            <p:cNvSpPr/>
            <p:nvPr/>
          </p:nvSpPr>
          <p:spPr>
            <a:xfrm>
              <a:off x="595925" y="7660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2"/>
            <p:cNvSpPr/>
            <p:nvPr/>
          </p:nvSpPr>
          <p:spPr>
            <a:xfrm>
              <a:off x="634025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2"/>
            <p:cNvSpPr/>
            <p:nvPr/>
          </p:nvSpPr>
          <p:spPr>
            <a:xfrm>
              <a:off x="673775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2"/>
            <p:cNvSpPr/>
            <p:nvPr/>
          </p:nvSpPr>
          <p:spPr>
            <a:xfrm>
              <a:off x="7152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2"/>
            <p:cNvSpPr/>
            <p:nvPr/>
          </p:nvSpPr>
          <p:spPr>
            <a:xfrm>
              <a:off x="753300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2"/>
            <p:cNvSpPr/>
            <p:nvPr/>
          </p:nvSpPr>
          <p:spPr>
            <a:xfrm>
              <a:off x="7947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2"/>
            <p:cNvSpPr/>
            <p:nvPr/>
          </p:nvSpPr>
          <p:spPr>
            <a:xfrm>
              <a:off x="832825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2"/>
            <p:cNvSpPr/>
            <p:nvPr/>
          </p:nvSpPr>
          <p:spPr>
            <a:xfrm>
              <a:off x="872575" y="7660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2"/>
                    <a:pt x="0" y="211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2"/>
            <p:cNvSpPr/>
            <p:nvPr/>
          </p:nvSpPr>
          <p:spPr>
            <a:xfrm>
              <a:off x="91395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2"/>
            <p:cNvSpPr/>
            <p:nvPr/>
          </p:nvSpPr>
          <p:spPr>
            <a:xfrm>
              <a:off x="9537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2"/>
            <p:cNvSpPr/>
            <p:nvPr/>
          </p:nvSpPr>
          <p:spPr>
            <a:xfrm>
              <a:off x="99345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2"/>
            <p:cNvSpPr/>
            <p:nvPr/>
          </p:nvSpPr>
          <p:spPr>
            <a:xfrm>
              <a:off x="10332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2"/>
            <p:cNvSpPr/>
            <p:nvPr/>
          </p:nvSpPr>
          <p:spPr>
            <a:xfrm>
              <a:off x="107297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2"/>
            <p:cNvSpPr/>
            <p:nvPr/>
          </p:nvSpPr>
          <p:spPr>
            <a:xfrm>
              <a:off x="11127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2"/>
            <p:cNvSpPr/>
            <p:nvPr/>
          </p:nvSpPr>
          <p:spPr>
            <a:xfrm>
              <a:off x="1152500" y="7660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2"/>
            <p:cNvSpPr/>
            <p:nvPr/>
          </p:nvSpPr>
          <p:spPr>
            <a:xfrm>
              <a:off x="119227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2"/>
            <p:cNvSpPr/>
            <p:nvPr/>
          </p:nvSpPr>
          <p:spPr>
            <a:xfrm>
              <a:off x="123202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2"/>
            <p:cNvSpPr/>
            <p:nvPr/>
          </p:nvSpPr>
          <p:spPr>
            <a:xfrm>
              <a:off x="355750" y="7319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2"/>
            <p:cNvSpPr/>
            <p:nvPr/>
          </p:nvSpPr>
          <p:spPr>
            <a:xfrm>
              <a:off x="3971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2"/>
            <p:cNvSpPr/>
            <p:nvPr/>
          </p:nvSpPr>
          <p:spPr>
            <a:xfrm>
              <a:off x="435250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2"/>
            <p:cNvSpPr/>
            <p:nvPr/>
          </p:nvSpPr>
          <p:spPr>
            <a:xfrm>
              <a:off x="475025" y="7319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2"/>
            <p:cNvSpPr/>
            <p:nvPr/>
          </p:nvSpPr>
          <p:spPr>
            <a:xfrm>
              <a:off x="51642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2"/>
            <p:cNvSpPr/>
            <p:nvPr/>
          </p:nvSpPr>
          <p:spPr>
            <a:xfrm>
              <a:off x="55452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2"/>
            <p:cNvSpPr/>
            <p:nvPr/>
          </p:nvSpPr>
          <p:spPr>
            <a:xfrm>
              <a:off x="595925" y="7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2"/>
            <p:cNvSpPr/>
            <p:nvPr/>
          </p:nvSpPr>
          <p:spPr>
            <a:xfrm>
              <a:off x="634025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2"/>
            <p:cNvSpPr/>
            <p:nvPr/>
          </p:nvSpPr>
          <p:spPr>
            <a:xfrm>
              <a:off x="673775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2"/>
            <p:cNvSpPr/>
            <p:nvPr/>
          </p:nvSpPr>
          <p:spPr>
            <a:xfrm>
              <a:off x="7152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2"/>
            <p:cNvSpPr/>
            <p:nvPr/>
          </p:nvSpPr>
          <p:spPr>
            <a:xfrm>
              <a:off x="753300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2"/>
            <p:cNvSpPr/>
            <p:nvPr/>
          </p:nvSpPr>
          <p:spPr>
            <a:xfrm>
              <a:off x="7947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2"/>
            <p:cNvSpPr/>
            <p:nvPr/>
          </p:nvSpPr>
          <p:spPr>
            <a:xfrm>
              <a:off x="83282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2"/>
            <p:cNvSpPr/>
            <p:nvPr/>
          </p:nvSpPr>
          <p:spPr>
            <a:xfrm>
              <a:off x="87257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2"/>
            <p:cNvSpPr/>
            <p:nvPr/>
          </p:nvSpPr>
          <p:spPr>
            <a:xfrm>
              <a:off x="91395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2"/>
            <p:cNvSpPr/>
            <p:nvPr/>
          </p:nvSpPr>
          <p:spPr>
            <a:xfrm>
              <a:off x="9537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2"/>
            <p:cNvSpPr/>
            <p:nvPr/>
          </p:nvSpPr>
          <p:spPr>
            <a:xfrm>
              <a:off x="99345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2"/>
            <p:cNvSpPr/>
            <p:nvPr/>
          </p:nvSpPr>
          <p:spPr>
            <a:xfrm>
              <a:off x="10332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2"/>
            <p:cNvSpPr/>
            <p:nvPr/>
          </p:nvSpPr>
          <p:spPr>
            <a:xfrm>
              <a:off x="107297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2"/>
            <p:cNvSpPr/>
            <p:nvPr/>
          </p:nvSpPr>
          <p:spPr>
            <a:xfrm>
              <a:off x="11127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2"/>
            <p:cNvSpPr/>
            <p:nvPr/>
          </p:nvSpPr>
          <p:spPr>
            <a:xfrm>
              <a:off x="1152500" y="7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2"/>
            <p:cNvSpPr/>
            <p:nvPr/>
          </p:nvSpPr>
          <p:spPr>
            <a:xfrm>
              <a:off x="119227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2"/>
            <p:cNvSpPr/>
            <p:nvPr/>
          </p:nvSpPr>
          <p:spPr>
            <a:xfrm>
              <a:off x="123202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2"/>
            <p:cNvSpPr/>
            <p:nvPr/>
          </p:nvSpPr>
          <p:spPr>
            <a:xfrm>
              <a:off x="3971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2"/>
            <p:cNvSpPr/>
            <p:nvPr/>
          </p:nvSpPr>
          <p:spPr>
            <a:xfrm>
              <a:off x="435250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2"/>
            <p:cNvSpPr/>
            <p:nvPr/>
          </p:nvSpPr>
          <p:spPr>
            <a:xfrm>
              <a:off x="475000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2"/>
            <p:cNvSpPr/>
            <p:nvPr/>
          </p:nvSpPr>
          <p:spPr>
            <a:xfrm>
              <a:off x="516425" y="6978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2"/>
            <p:cNvSpPr/>
            <p:nvPr/>
          </p:nvSpPr>
          <p:spPr>
            <a:xfrm>
              <a:off x="554500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2"/>
            <p:cNvSpPr/>
            <p:nvPr/>
          </p:nvSpPr>
          <p:spPr>
            <a:xfrm>
              <a:off x="595925" y="6978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2"/>
            <p:cNvSpPr/>
            <p:nvPr/>
          </p:nvSpPr>
          <p:spPr>
            <a:xfrm>
              <a:off x="634025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2"/>
            <p:cNvSpPr/>
            <p:nvPr/>
          </p:nvSpPr>
          <p:spPr>
            <a:xfrm>
              <a:off x="673775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2"/>
            <p:cNvSpPr/>
            <p:nvPr/>
          </p:nvSpPr>
          <p:spPr>
            <a:xfrm>
              <a:off x="7152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2"/>
            <p:cNvSpPr/>
            <p:nvPr/>
          </p:nvSpPr>
          <p:spPr>
            <a:xfrm>
              <a:off x="753300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2"/>
            <p:cNvSpPr/>
            <p:nvPr/>
          </p:nvSpPr>
          <p:spPr>
            <a:xfrm>
              <a:off x="7947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2"/>
            <p:cNvSpPr/>
            <p:nvPr/>
          </p:nvSpPr>
          <p:spPr>
            <a:xfrm>
              <a:off x="832825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2"/>
            <p:cNvSpPr/>
            <p:nvPr/>
          </p:nvSpPr>
          <p:spPr>
            <a:xfrm>
              <a:off x="872575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2"/>
            <p:cNvSpPr/>
            <p:nvPr/>
          </p:nvSpPr>
          <p:spPr>
            <a:xfrm>
              <a:off x="91395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2"/>
            <p:cNvSpPr/>
            <p:nvPr/>
          </p:nvSpPr>
          <p:spPr>
            <a:xfrm>
              <a:off x="9537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2"/>
            <p:cNvSpPr/>
            <p:nvPr/>
          </p:nvSpPr>
          <p:spPr>
            <a:xfrm>
              <a:off x="99345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2"/>
            <p:cNvSpPr/>
            <p:nvPr/>
          </p:nvSpPr>
          <p:spPr>
            <a:xfrm>
              <a:off x="10332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2"/>
            <p:cNvSpPr/>
            <p:nvPr/>
          </p:nvSpPr>
          <p:spPr>
            <a:xfrm>
              <a:off x="107297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2"/>
            <p:cNvSpPr/>
            <p:nvPr/>
          </p:nvSpPr>
          <p:spPr>
            <a:xfrm>
              <a:off x="11127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2"/>
            <p:cNvSpPr/>
            <p:nvPr/>
          </p:nvSpPr>
          <p:spPr>
            <a:xfrm>
              <a:off x="1152500" y="6978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2"/>
            <p:cNvSpPr/>
            <p:nvPr/>
          </p:nvSpPr>
          <p:spPr>
            <a:xfrm>
              <a:off x="1192275" y="6978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2"/>
            <p:cNvSpPr/>
            <p:nvPr/>
          </p:nvSpPr>
          <p:spPr>
            <a:xfrm>
              <a:off x="4352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2"/>
            <p:cNvSpPr/>
            <p:nvPr/>
          </p:nvSpPr>
          <p:spPr>
            <a:xfrm>
              <a:off x="475025" y="6637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2"/>
            <p:cNvSpPr/>
            <p:nvPr/>
          </p:nvSpPr>
          <p:spPr>
            <a:xfrm>
              <a:off x="514750" y="6637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7"/>
                    <a:pt x="258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2"/>
            <p:cNvSpPr/>
            <p:nvPr/>
          </p:nvSpPr>
          <p:spPr>
            <a:xfrm>
              <a:off x="5545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2"/>
            <p:cNvSpPr/>
            <p:nvPr/>
          </p:nvSpPr>
          <p:spPr>
            <a:xfrm>
              <a:off x="594250" y="6637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6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2"/>
            <p:cNvSpPr/>
            <p:nvPr/>
          </p:nvSpPr>
          <p:spPr>
            <a:xfrm>
              <a:off x="634025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2"/>
            <p:cNvSpPr/>
            <p:nvPr/>
          </p:nvSpPr>
          <p:spPr>
            <a:xfrm>
              <a:off x="673775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2"/>
            <p:cNvSpPr/>
            <p:nvPr/>
          </p:nvSpPr>
          <p:spPr>
            <a:xfrm>
              <a:off x="713525" y="6637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2"/>
            <p:cNvSpPr/>
            <p:nvPr/>
          </p:nvSpPr>
          <p:spPr>
            <a:xfrm>
              <a:off x="753300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2"/>
            <p:cNvSpPr/>
            <p:nvPr/>
          </p:nvSpPr>
          <p:spPr>
            <a:xfrm>
              <a:off x="79307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2"/>
            <p:cNvSpPr/>
            <p:nvPr/>
          </p:nvSpPr>
          <p:spPr>
            <a:xfrm>
              <a:off x="8328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2"/>
            <p:cNvSpPr/>
            <p:nvPr/>
          </p:nvSpPr>
          <p:spPr>
            <a:xfrm>
              <a:off x="872575" y="6637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7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2"/>
            <p:cNvSpPr/>
            <p:nvPr/>
          </p:nvSpPr>
          <p:spPr>
            <a:xfrm>
              <a:off x="9123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2"/>
            <p:cNvSpPr/>
            <p:nvPr/>
          </p:nvSpPr>
          <p:spPr>
            <a:xfrm>
              <a:off x="952100" y="6637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2"/>
            <p:cNvSpPr/>
            <p:nvPr/>
          </p:nvSpPr>
          <p:spPr>
            <a:xfrm>
              <a:off x="9918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2"/>
            <p:cNvSpPr/>
            <p:nvPr/>
          </p:nvSpPr>
          <p:spPr>
            <a:xfrm>
              <a:off x="1031600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2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2"/>
            <p:cNvSpPr/>
            <p:nvPr/>
          </p:nvSpPr>
          <p:spPr>
            <a:xfrm>
              <a:off x="10713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2"/>
            <p:cNvSpPr/>
            <p:nvPr/>
          </p:nvSpPr>
          <p:spPr>
            <a:xfrm>
              <a:off x="111110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2"/>
            <p:cNvSpPr/>
            <p:nvPr/>
          </p:nvSpPr>
          <p:spPr>
            <a:xfrm>
              <a:off x="11508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2"/>
            <p:cNvSpPr/>
            <p:nvPr/>
          </p:nvSpPr>
          <p:spPr>
            <a:xfrm>
              <a:off x="47500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2"/>
            <p:cNvSpPr/>
            <p:nvPr/>
          </p:nvSpPr>
          <p:spPr>
            <a:xfrm>
              <a:off x="514750" y="62962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2"/>
            <p:cNvSpPr/>
            <p:nvPr/>
          </p:nvSpPr>
          <p:spPr>
            <a:xfrm>
              <a:off x="554500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2"/>
            <p:cNvSpPr/>
            <p:nvPr/>
          </p:nvSpPr>
          <p:spPr>
            <a:xfrm>
              <a:off x="594250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2"/>
            <p:cNvSpPr/>
            <p:nvPr/>
          </p:nvSpPr>
          <p:spPr>
            <a:xfrm>
              <a:off x="634025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2"/>
            <p:cNvSpPr/>
            <p:nvPr/>
          </p:nvSpPr>
          <p:spPr>
            <a:xfrm>
              <a:off x="673775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2"/>
            <p:cNvSpPr/>
            <p:nvPr/>
          </p:nvSpPr>
          <p:spPr>
            <a:xfrm>
              <a:off x="713525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2"/>
            <p:cNvSpPr/>
            <p:nvPr/>
          </p:nvSpPr>
          <p:spPr>
            <a:xfrm>
              <a:off x="753300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2"/>
            <p:cNvSpPr/>
            <p:nvPr/>
          </p:nvSpPr>
          <p:spPr>
            <a:xfrm>
              <a:off x="7930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2"/>
            <p:cNvSpPr/>
            <p:nvPr/>
          </p:nvSpPr>
          <p:spPr>
            <a:xfrm>
              <a:off x="8328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2"/>
            <p:cNvSpPr/>
            <p:nvPr/>
          </p:nvSpPr>
          <p:spPr>
            <a:xfrm>
              <a:off x="8725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2"/>
            <p:cNvSpPr/>
            <p:nvPr/>
          </p:nvSpPr>
          <p:spPr>
            <a:xfrm>
              <a:off x="9123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2"/>
            <p:cNvSpPr/>
            <p:nvPr/>
          </p:nvSpPr>
          <p:spPr>
            <a:xfrm>
              <a:off x="9520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2"/>
            <p:cNvSpPr/>
            <p:nvPr/>
          </p:nvSpPr>
          <p:spPr>
            <a:xfrm>
              <a:off x="9918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2"/>
            <p:cNvSpPr/>
            <p:nvPr/>
          </p:nvSpPr>
          <p:spPr>
            <a:xfrm>
              <a:off x="1031575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2"/>
            <p:cNvSpPr/>
            <p:nvPr/>
          </p:nvSpPr>
          <p:spPr>
            <a:xfrm>
              <a:off x="107135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2"/>
            <p:cNvSpPr/>
            <p:nvPr/>
          </p:nvSpPr>
          <p:spPr>
            <a:xfrm>
              <a:off x="111110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2"/>
            <p:cNvSpPr/>
            <p:nvPr/>
          </p:nvSpPr>
          <p:spPr>
            <a:xfrm>
              <a:off x="514750" y="59552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2"/>
            <p:cNvSpPr/>
            <p:nvPr/>
          </p:nvSpPr>
          <p:spPr>
            <a:xfrm>
              <a:off x="5545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2"/>
            <p:cNvSpPr/>
            <p:nvPr/>
          </p:nvSpPr>
          <p:spPr>
            <a:xfrm>
              <a:off x="594250" y="5955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2"/>
            <p:cNvSpPr/>
            <p:nvPr/>
          </p:nvSpPr>
          <p:spPr>
            <a:xfrm>
              <a:off x="634025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2"/>
            <p:cNvSpPr/>
            <p:nvPr/>
          </p:nvSpPr>
          <p:spPr>
            <a:xfrm>
              <a:off x="673775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2"/>
            <p:cNvSpPr/>
            <p:nvPr/>
          </p:nvSpPr>
          <p:spPr>
            <a:xfrm>
              <a:off x="713525" y="5955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8" y="1"/>
                    <a:pt x="1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2"/>
            <p:cNvSpPr/>
            <p:nvPr/>
          </p:nvSpPr>
          <p:spPr>
            <a:xfrm>
              <a:off x="753300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2"/>
            <p:cNvSpPr/>
            <p:nvPr/>
          </p:nvSpPr>
          <p:spPr>
            <a:xfrm>
              <a:off x="79307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9" y="1"/>
                    <a:pt x="258" y="1"/>
                    <a:pt x="257" y="1"/>
                  </a:cubicBezTo>
                  <a:cubicBezTo>
                    <a:pt x="86" y="1"/>
                    <a:pt x="1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2"/>
            <p:cNvSpPr/>
            <p:nvPr/>
          </p:nvSpPr>
          <p:spPr>
            <a:xfrm>
              <a:off x="8328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2"/>
            <p:cNvSpPr/>
            <p:nvPr/>
          </p:nvSpPr>
          <p:spPr>
            <a:xfrm>
              <a:off x="87257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2"/>
            <p:cNvSpPr/>
            <p:nvPr/>
          </p:nvSpPr>
          <p:spPr>
            <a:xfrm>
              <a:off x="9123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2"/>
            <p:cNvSpPr/>
            <p:nvPr/>
          </p:nvSpPr>
          <p:spPr>
            <a:xfrm>
              <a:off x="952100" y="595525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2"/>
            <p:cNvSpPr/>
            <p:nvPr/>
          </p:nvSpPr>
          <p:spPr>
            <a:xfrm>
              <a:off x="9918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2"/>
            <p:cNvSpPr/>
            <p:nvPr/>
          </p:nvSpPr>
          <p:spPr>
            <a:xfrm>
              <a:off x="1031600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2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7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2"/>
            <p:cNvSpPr/>
            <p:nvPr/>
          </p:nvSpPr>
          <p:spPr>
            <a:xfrm>
              <a:off x="1071350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2"/>
            <p:cNvSpPr/>
            <p:nvPr/>
          </p:nvSpPr>
          <p:spPr>
            <a:xfrm>
              <a:off x="594250" y="561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2"/>
            <p:cNvSpPr/>
            <p:nvPr/>
          </p:nvSpPr>
          <p:spPr>
            <a:xfrm>
              <a:off x="634025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2"/>
            <p:cNvSpPr/>
            <p:nvPr/>
          </p:nvSpPr>
          <p:spPr>
            <a:xfrm>
              <a:off x="673775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2"/>
            <p:cNvSpPr/>
            <p:nvPr/>
          </p:nvSpPr>
          <p:spPr>
            <a:xfrm>
              <a:off x="713525" y="561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2"/>
            <p:cNvSpPr/>
            <p:nvPr/>
          </p:nvSpPr>
          <p:spPr>
            <a:xfrm>
              <a:off x="753300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2"/>
            <p:cNvSpPr/>
            <p:nvPr/>
          </p:nvSpPr>
          <p:spPr>
            <a:xfrm>
              <a:off x="7930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2"/>
            <p:cNvSpPr/>
            <p:nvPr/>
          </p:nvSpPr>
          <p:spPr>
            <a:xfrm>
              <a:off x="8328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2"/>
            <p:cNvSpPr/>
            <p:nvPr/>
          </p:nvSpPr>
          <p:spPr>
            <a:xfrm>
              <a:off x="8725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5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2"/>
            <p:cNvSpPr/>
            <p:nvPr/>
          </p:nvSpPr>
          <p:spPr>
            <a:xfrm>
              <a:off x="9123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2"/>
            <p:cNvSpPr/>
            <p:nvPr/>
          </p:nvSpPr>
          <p:spPr>
            <a:xfrm>
              <a:off x="9520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2"/>
            <p:cNvSpPr/>
            <p:nvPr/>
          </p:nvSpPr>
          <p:spPr>
            <a:xfrm>
              <a:off x="9918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2"/>
            <p:cNvSpPr/>
            <p:nvPr/>
          </p:nvSpPr>
          <p:spPr>
            <a:xfrm>
              <a:off x="673775" y="5273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2"/>
            <p:cNvSpPr/>
            <p:nvPr/>
          </p:nvSpPr>
          <p:spPr>
            <a:xfrm>
              <a:off x="713525" y="527300"/>
              <a:ext cx="11400" cy="9750"/>
            </a:xfrm>
            <a:custGeom>
              <a:avLst/>
              <a:gdLst/>
              <a:ahLst/>
              <a:cxnLst/>
              <a:rect l="l" t="t" r="r" b="b"/>
              <a:pathLst>
                <a:path w="456" h="390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2"/>
            <p:cNvSpPr/>
            <p:nvPr/>
          </p:nvSpPr>
          <p:spPr>
            <a:xfrm>
              <a:off x="753300" y="5273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2"/>
            <p:cNvSpPr/>
            <p:nvPr/>
          </p:nvSpPr>
          <p:spPr>
            <a:xfrm>
              <a:off x="79307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2"/>
            <p:cNvSpPr/>
            <p:nvPr/>
          </p:nvSpPr>
          <p:spPr>
            <a:xfrm>
              <a:off x="83282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2"/>
            <p:cNvSpPr/>
            <p:nvPr/>
          </p:nvSpPr>
          <p:spPr>
            <a:xfrm>
              <a:off x="87257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5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2"/>
            <p:cNvSpPr/>
            <p:nvPr/>
          </p:nvSpPr>
          <p:spPr>
            <a:xfrm>
              <a:off x="91232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1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2"/>
            <p:cNvSpPr/>
            <p:nvPr/>
          </p:nvSpPr>
          <p:spPr>
            <a:xfrm>
              <a:off x="594250" y="15845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2"/>
            <p:cNvSpPr/>
            <p:nvPr/>
          </p:nvSpPr>
          <p:spPr>
            <a:xfrm>
              <a:off x="634025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2"/>
            <p:cNvSpPr/>
            <p:nvPr/>
          </p:nvSpPr>
          <p:spPr>
            <a:xfrm>
              <a:off x="673775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2"/>
            <p:cNvSpPr/>
            <p:nvPr/>
          </p:nvSpPr>
          <p:spPr>
            <a:xfrm>
              <a:off x="713525" y="15845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2"/>
            <p:cNvSpPr/>
            <p:nvPr/>
          </p:nvSpPr>
          <p:spPr>
            <a:xfrm>
              <a:off x="753300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2"/>
            <p:cNvSpPr/>
            <p:nvPr/>
          </p:nvSpPr>
          <p:spPr>
            <a:xfrm>
              <a:off x="7930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2"/>
            <p:cNvSpPr/>
            <p:nvPr/>
          </p:nvSpPr>
          <p:spPr>
            <a:xfrm>
              <a:off x="8328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2"/>
            <p:cNvSpPr/>
            <p:nvPr/>
          </p:nvSpPr>
          <p:spPr>
            <a:xfrm>
              <a:off x="8725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2"/>
            <p:cNvSpPr/>
            <p:nvPr/>
          </p:nvSpPr>
          <p:spPr>
            <a:xfrm>
              <a:off x="9123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2"/>
            <p:cNvSpPr/>
            <p:nvPr/>
          </p:nvSpPr>
          <p:spPr>
            <a:xfrm>
              <a:off x="9520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2"/>
            <p:cNvSpPr/>
            <p:nvPr/>
          </p:nvSpPr>
          <p:spPr>
            <a:xfrm>
              <a:off x="9918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2"/>
            <p:cNvSpPr/>
            <p:nvPr/>
          </p:nvSpPr>
          <p:spPr>
            <a:xfrm>
              <a:off x="514750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2"/>
            <p:cNvSpPr/>
            <p:nvPr/>
          </p:nvSpPr>
          <p:spPr>
            <a:xfrm>
              <a:off x="554500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2"/>
            <p:cNvSpPr/>
            <p:nvPr/>
          </p:nvSpPr>
          <p:spPr>
            <a:xfrm>
              <a:off x="594250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2"/>
            <p:cNvSpPr/>
            <p:nvPr/>
          </p:nvSpPr>
          <p:spPr>
            <a:xfrm>
              <a:off x="634025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2"/>
            <p:cNvSpPr/>
            <p:nvPr/>
          </p:nvSpPr>
          <p:spPr>
            <a:xfrm>
              <a:off x="673775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2"/>
            <p:cNvSpPr/>
            <p:nvPr/>
          </p:nvSpPr>
          <p:spPr>
            <a:xfrm>
              <a:off x="673775" y="16186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2"/>
            <p:cNvSpPr/>
            <p:nvPr/>
          </p:nvSpPr>
          <p:spPr>
            <a:xfrm>
              <a:off x="713525" y="16186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2"/>
            <p:cNvSpPr/>
            <p:nvPr/>
          </p:nvSpPr>
          <p:spPr>
            <a:xfrm>
              <a:off x="753300" y="16186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2"/>
            <p:cNvSpPr/>
            <p:nvPr/>
          </p:nvSpPr>
          <p:spPr>
            <a:xfrm>
              <a:off x="79307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2"/>
            <p:cNvSpPr/>
            <p:nvPr/>
          </p:nvSpPr>
          <p:spPr>
            <a:xfrm>
              <a:off x="83282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2"/>
            <p:cNvSpPr/>
            <p:nvPr/>
          </p:nvSpPr>
          <p:spPr>
            <a:xfrm>
              <a:off x="87257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2"/>
            <p:cNvSpPr/>
            <p:nvPr/>
          </p:nvSpPr>
          <p:spPr>
            <a:xfrm>
              <a:off x="91232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2"/>
            <p:cNvSpPr/>
            <p:nvPr/>
          </p:nvSpPr>
          <p:spPr>
            <a:xfrm>
              <a:off x="713525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2"/>
            <p:cNvSpPr/>
            <p:nvPr/>
          </p:nvSpPr>
          <p:spPr>
            <a:xfrm>
              <a:off x="753300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2"/>
            <p:cNvSpPr/>
            <p:nvPr/>
          </p:nvSpPr>
          <p:spPr>
            <a:xfrm>
              <a:off x="7930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2"/>
            <p:cNvSpPr/>
            <p:nvPr/>
          </p:nvSpPr>
          <p:spPr>
            <a:xfrm>
              <a:off x="8328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2"/>
            <p:cNvSpPr/>
            <p:nvPr/>
          </p:nvSpPr>
          <p:spPr>
            <a:xfrm>
              <a:off x="8725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2"/>
            <p:cNvSpPr/>
            <p:nvPr/>
          </p:nvSpPr>
          <p:spPr>
            <a:xfrm>
              <a:off x="9123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2"/>
            <p:cNvSpPr/>
            <p:nvPr/>
          </p:nvSpPr>
          <p:spPr>
            <a:xfrm>
              <a:off x="9520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2"/>
            <p:cNvSpPr/>
            <p:nvPr/>
          </p:nvSpPr>
          <p:spPr>
            <a:xfrm>
              <a:off x="9918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2"/>
            <p:cNvSpPr/>
            <p:nvPr/>
          </p:nvSpPr>
          <p:spPr>
            <a:xfrm>
              <a:off x="1031575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2"/>
            <p:cNvSpPr/>
            <p:nvPr/>
          </p:nvSpPr>
          <p:spPr>
            <a:xfrm>
              <a:off x="1071350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2"/>
            <p:cNvSpPr/>
            <p:nvPr/>
          </p:nvSpPr>
          <p:spPr>
            <a:xfrm>
              <a:off x="127177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2"/>
            <p:cNvSpPr/>
            <p:nvPr/>
          </p:nvSpPr>
          <p:spPr>
            <a:xfrm>
              <a:off x="127177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2"/>
            <p:cNvSpPr/>
            <p:nvPr/>
          </p:nvSpPr>
          <p:spPr>
            <a:xfrm>
              <a:off x="127177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2"/>
            <p:cNvSpPr/>
            <p:nvPr/>
          </p:nvSpPr>
          <p:spPr>
            <a:xfrm>
              <a:off x="1311525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2"/>
            <p:cNvSpPr/>
            <p:nvPr/>
          </p:nvSpPr>
          <p:spPr>
            <a:xfrm>
              <a:off x="127177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2"/>
            <p:cNvSpPr/>
            <p:nvPr/>
          </p:nvSpPr>
          <p:spPr>
            <a:xfrm>
              <a:off x="1311525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2"/>
            <p:cNvSpPr/>
            <p:nvPr/>
          </p:nvSpPr>
          <p:spPr>
            <a:xfrm>
              <a:off x="127177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2"/>
            <p:cNvSpPr/>
            <p:nvPr/>
          </p:nvSpPr>
          <p:spPr>
            <a:xfrm>
              <a:off x="1311525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2"/>
            <p:cNvSpPr/>
            <p:nvPr/>
          </p:nvSpPr>
          <p:spPr>
            <a:xfrm>
              <a:off x="12717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2"/>
            <p:cNvSpPr/>
            <p:nvPr/>
          </p:nvSpPr>
          <p:spPr>
            <a:xfrm>
              <a:off x="1311525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2"/>
            <p:cNvSpPr/>
            <p:nvPr/>
          </p:nvSpPr>
          <p:spPr>
            <a:xfrm>
              <a:off x="13512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2"/>
            <p:cNvSpPr/>
            <p:nvPr/>
          </p:nvSpPr>
          <p:spPr>
            <a:xfrm>
              <a:off x="12717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2"/>
            <p:cNvSpPr/>
            <p:nvPr/>
          </p:nvSpPr>
          <p:spPr>
            <a:xfrm>
              <a:off x="1311525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2"/>
            <p:cNvSpPr/>
            <p:nvPr/>
          </p:nvSpPr>
          <p:spPr>
            <a:xfrm>
              <a:off x="13512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2"/>
            <p:cNvSpPr/>
            <p:nvPr/>
          </p:nvSpPr>
          <p:spPr>
            <a:xfrm>
              <a:off x="12717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2"/>
            <p:cNvSpPr/>
            <p:nvPr/>
          </p:nvSpPr>
          <p:spPr>
            <a:xfrm>
              <a:off x="1311525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2"/>
            <p:cNvSpPr/>
            <p:nvPr/>
          </p:nvSpPr>
          <p:spPr>
            <a:xfrm>
              <a:off x="13512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2"/>
            <p:cNvSpPr/>
            <p:nvPr/>
          </p:nvSpPr>
          <p:spPr>
            <a:xfrm>
              <a:off x="12717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2"/>
            <p:cNvSpPr/>
            <p:nvPr/>
          </p:nvSpPr>
          <p:spPr>
            <a:xfrm>
              <a:off x="1311525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2"/>
            <p:cNvSpPr/>
            <p:nvPr/>
          </p:nvSpPr>
          <p:spPr>
            <a:xfrm>
              <a:off x="13512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2"/>
            <p:cNvSpPr/>
            <p:nvPr/>
          </p:nvSpPr>
          <p:spPr>
            <a:xfrm>
              <a:off x="12717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2"/>
            <p:cNvSpPr/>
            <p:nvPr/>
          </p:nvSpPr>
          <p:spPr>
            <a:xfrm>
              <a:off x="1311525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5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2"/>
            <p:cNvSpPr/>
            <p:nvPr/>
          </p:nvSpPr>
          <p:spPr>
            <a:xfrm>
              <a:off x="13512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1" y="388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2"/>
            <p:cNvSpPr/>
            <p:nvPr/>
          </p:nvSpPr>
          <p:spPr>
            <a:xfrm>
              <a:off x="12717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2"/>
            <p:cNvSpPr/>
            <p:nvPr/>
          </p:nvSpPr>
          <p:spPr>
            <a:xfrm>
              <a:off x="1311525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5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2"/>
            <p:cNvSpPr/>
            <p:nvPr/>
          </p:nvSpPr>
          <p:spPr>
            <a:xfrm>
              <a:off x="13512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1" y="388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2"/>
            <p:cNvSpPr/>
            <p:nvPr/>
          </p:nvSpPr>
          <p:spPr>
            <a:xfrm>
              <a:off x="127177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2"/>
            <p:cNvSpPr/>
            <p:nvPr/>
          </p:nvSpPr>
          <p:spPr>
            <a:xfrm>
              <a:off x="1311525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2"/>
            <p:cNvSpPr/>
            <p:nvPr/>
          </p:nvSpPr>
          <p:spPr>
            <a:xfrm>
              <a:off x="127177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2"/>
            <p:cNvSpPr/>
            <p:nvPr/>
          </p:nvSpPr>
          <p:spPr>
            <a:xfrm>
              <a:off x="1311525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2"/>
            <p:cNvSpPr/>
            <p:nvPr/>
          </p:nvSpPr>
          <p:spPr>
            <a:xfrm>
              <a:off x="127177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2"/>
            <p:cNvSpPr/>
            <p:nvPr/>
          </p:nvSpPr>
          <p:spPr>
            <a:xfrm>
              <a:off x="1311525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2"/>
            <p:cNvSpPr/>
            <p:nvPr/>
          </p:nvSpPr>
          <p:spPr>
            <a:xfrm>
              <a:off x="127177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2"/>
            <p:cNvSpPr/>
            <p:nvPr/>
          </p:nvSpPr>
          <p:spPr>
            <a:xfrm>
              <a:off x="1311525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2"/>
            <p:cNvSpPr/>
            <p:nvPr/>
          </p:nvSpPr>
          <p:spPr>
            <a:xfrm>
              <a:off x="127177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2"/>
            <p:cNvSpPr/>
            <p:nvPr/>
          </p:nvSpPr>
          <p:spPr>
            <a:xfrm>
              <a:off x="127177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20" name="Google Shape;2520;p2"/>
          <p:cNvSpPr/>
          <p:nvPr/>
        </p:nvSpPr>
        <p:spPr>
          <a:xfrm>
            <a:off x="2492561" y="-1061662"/>
            <a:ext cx="1900005" cy="1900005"/>
          </a:xfrm>
          <a:custGeom>
            <a:avLst/>
            <a:gdLst/>
            <a:ahLst/>
            <a:cxnLst/>
            <a:rect l="l" t="t" r="r" b="b"/>
            <a:pathLst>
              <a:path w="44706" h="44706" extrusionOk="0">
                <a:moveTo>
                  <a:pt x="22353" y="211"/>
                </a:moveTo>
                <a:cubicBezTo>
                  <a:pt x="34563" y="211"/>
                  <a:pt x="44496" y="10143"/>
                  <a:pt x="44496" y="22353"/>
                </a:cubicBezTo>
                <a:cubicBezTo>
                  <a:pt x="44496" y="34565"/>
                  <a:pt x="34563" y="44496"/>
                  <a:pt x="22353" y="44496"/>
                </a:cubicBezTo>
                <a:cubicBezTo>
                  <a:pt x="10144" y="44496"/>
                  <a:pt x="209" y="34563"/>
                  <a:pt x="209" y="22355"/>
                </a:cubicBezTo>
                <a:cubicBezTo>
                  <a:pt x="209" y="10144"/>
                  <a:pt x="10143" y="211"/>
                  <a:pt x="22353" y="211"/>
                </a:cubicBezTo>
                <a:close/>
                <a:moveTo>
                  <a:pt x="22353" y="0"/>
                </a:moveTo>
                <a:cubicBezTo>
                  <a:pt x="10028" y="0"/>
                  <a:pt x="0" y="10028"/>
                  <a:pt x="0" y="22353"/>
                </a:cubicBezTo>
                <a:cubicBezTo>
                  <a:pt x="0" y="34678"/>
                  <a:pt x="10028" y="44706"/>
                  <a:pt x="22353" y="44706"/>
                </a:cubicBezTo>
                <a:cubicBezTo>
                  <a:pt x="34678" y="44706"/>
                  <a:pt x="44706" y="34678"/>
                  <a:pt x="44706" y="22353"/>
                </a:cubicBezTo>
                <a:cubicBezTo>
                  <a:pt x="44706" y="10028"/>
                  <a:pt x="34678" y="0"/>
                  <a:pt x="22353" y="0"/>
                </a:cubicBez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1" name="Google Shape;2521;p2"/>
          <p:cNvSpPr/>
          <p:nvPr/>
        </p:nvSpPr>
        <p:spPr>
          <a:xfrm>
            <a:off x="3796563" y="285639"/>
            <a:ext cx="895831" cy="775779"/>
          </a:xfrm>
          <a:custGeom>
            <a:avLst/>
            <a:gdLst/>
            <a:ahLst/>
            <a:cxnLst/>
            <a:rect l="l" t="t" r="r" b="b"/>
            <a:pathLst>
              <a:path w="21416" h="18546" extrusionOk="0">
                <a:moveTo>
                  <a:pt x="15940" y="210"/>
                </a:moveTo>
                <a:lnTo>
                  <a:pt x="21173" y="9273"/>
                </a:lnTo>
                <a:lnTo>
                  <a:pt x="15940" y="18336"/>
                </a:lnTo>
                <a:lnTo>
                  <a:pt x="5475" y="18336"/>
                </a:lnTo>
                <a:lnTo>
                  <a:pt x="242" y="9273"/>
                </a:lnTo>
                <a:lnTo>
                  <a:pt x="5475" y="210"/>
                </a:lnTo>
                <a:close/>
                <a:moveTo>
                  <a:pt x="5355" y="0"/>
                </a:moveTo>
                <a:lnTo>
                  <a:pt x="1" y="9273"/>
                </a:lnTo>
                <a:lnTo>
                  <a:pt x="5325" y="18494"/>
                </a:lnTo>
                <a:lnTo>
                  <a:pt x="5355" y="18545"/>
                </a:lnTo>
                <a:lnTo>
                  <a:pt x="16061" y="18545"/>
                </a:lnTo>
                <a:lnTo>
                  <a:pt x="21415" y="9273"/>
                </a:lnTo>
                <a:lnTo>
                  <a:pt x="16092" y="53"/>
                </a:lnTo>
                <a:lnTo>
                  <a:pt x="1606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2" name="Google Shape;2522;p2"/>
          <p:cNvSpPr/>
          <p:nvPr/>
        </p:nvSpPr>
        <p:spPr>
          <a:xfrm>
            <a:off x="5221247" y="223854"/>
            <a:ext cx="277040" cy="252486"/>
          </a:xfrm>
          <a:custGeom>
            <a:avLst/>
            <a:gdLst/>
            <a:ahLst/>
            <a:cxnLst/>
            <a:rect l="l" t="t" r="r" b="b"/>
            <a:pathLst>
              <a:path w="6623" h="6036" extrusionOk="0">
                <a:moveTo>
                  <a:pt x="3311" y="1"/>
                </a:moveTo>
                <a:cubicBezTo>
                  <a:pt x="2539" y="1"/>
                  <a:pt x="1767" y="295"/>
                  <a:pt x="1178" y="884"/>
                </a:cubicBezTo>
                <a:cubicBezTo>
                  <a:pt x="0" y="2064"/>
                  <a:pt x="0" y="3974"/>
                  <a:pt x="1178" y="5151"/>
                </a:cubicBezTo>
                <a:cubicBezTo>
                  <a:pt x="1767" y="5741"/>
                  <a:pt x="2539" y="6036"/>
                  <a:pt x="3311" y="6036"/>
                </a:cubicBezTo>
                <a:cubicBezTo>
                  <a:pt x="4084" y="6036"/>
                  <a:pt x="4856" y="5741"/>
                  <a:pt x="5445" y="5151"/>
                </a:cubicBezTo>
                <a:cubicBezTo>
                  <a:pt x="6623" y="3974"/>
                  <a:pt x="6623" y="2064"/>
                  <a:pt x="5445" y="884"/>
                </a:cubicBezTo>
                <a:cubicBezTo>
                  <a:pt x="4856" y="295"/>
                  <a:pt x="4084" y="1"/>
                  <a:pt x="331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23" name="Google Shape;2523;p2"/>
          <p:cNvGrpSpPr/>
          <p:nvPr/>
        </p:nvGrpSpPr>
        <p:grpSpPr>
          <a:xfrm>
            <a:off x="1655304" y="1607140"/>
            <a:ext cx="1490178" cy="21378"/>
            <a:chOff x="2940000" y="3484425"/>
            <a:chExt cx="876575" cy="12575"/>
          </a:xfrm>
        </p:grpSpPr>
        <p:sp>
          <p:nvSpPr>
            <p:cNvPr id="2524" name="Google Shape;2524;p2"/>
            <p:cNvSpPr/>
            <p:nvPr/>
          </p:nvSpPr>
          <p:spPr>
            <a:xfrm>
              <a:off x="3566825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0" y="101"/>
                    <a:pt x="1" y="252"/>
                  </a:cubicBezTo>
                  <a:cubicBezTo>
                    <a:pt x="1" y="389"/>
                    <a:pt x="112" y="502"/>
                    <a:pt x="249" y="502"/>
                  </a:cubicBezTo>
                  <a:cubicBezTo>
                    <a:pt x="250" y="502"/>
                    <a:pt x="251" y="502"/>
                    <a:pt x="251" y="502"/>
                  </a:cubicBezTo>
                  <a:cubicBezTo>
                    <a:pt x="474" y="502"/>
                    <a:pt x="586" y="232"/>
                    <a:pt x="429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2"/>
            <p:cNvSpPr/>
            <p:nvPr/>
          </p:nvSpPr>
          <p:spPr>
            <a:xfrm>
              <a:off x="3488475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5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2"/>
            <p:cNvSpPr/>
            <p:nvPr/>
          </p:nvSpPr>
          <p:spPr>
            <a:xfrm>
              <a:off x="3410100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2"/>
            <p:cNvSpPr/>
            <p:nvPr/>
          </p:nvSpPr>
          <p:spPr>
            <a:xfrm>
              <a:off x="3331775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1" y="502"/>
                  </a:cubicBezTo>
                  <a:cubicBezTo>
                    <a:pt x="473" y="502"/>
                    <a:pt x="586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2"/>
            <p:cNvSpPr/>
            <p:nvPr/>
          </p:nvSpPr>
          <p:spPr>
            <a:xfrm>
              <a:off x="380187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2"/>
            <p:cNvSpPr/>
            <p:nvPr/>
          </p:nvSpPr>
          <p:spPr>
            <a:xfrm>
              <a:off x="3723550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0" y="502"/>
                  </a:cubicBezTo>
                  <a:cubicBezTo>
                    <a:pt x="473" y="502"/>
                    <a:pt x="585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2"/>
            <p:cNvSpPr/>
            <p:nvPr/>
          </p:nvSpPr>
          <p:spPr>
            <a:xfrm>
              <a:off x="3645175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2"/>
            <p:cNvSpPr/>
            <p:nvPr/>
          </p:nvSpPr>
          <p:spPr>
            <a:xfrm>
              <a:off x="3253400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2"/>
            <p:cNvSpPr/>
            <p:nvPr/>
          </p:nvSpPr>
          <p:spPr>
            <a:xfrm>
              <a:off x="317507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89"/>
                    <a:pt x="111" y="502"/>
                    <a:pt x="249" y="502"/>
                  </a:cubicBezTo>
                  <a:cubicBezTo>
                    <a:pt x="250" y="502"/>
                    <a:pt x="251" y="502"/>
                    <a:pt x="252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2"/>
            <p:cNvSpPr/>
            <p:nvPr/>
          </p:nvSpPr>
          <p:spPr>
            <a:xfrm>
              <a:off x="3096700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89"/>
                    <a:pt x="111" y="502"/>
                    <a:pt x="248" y="502"/>
                  </a:cubicBezTo>
                  <a:cubicBezTo>
                    <a:pt x="249" y="502"/>
                    <a:pt x="250" y="502"/>
                    <a:pt x="251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2"/>
            <p:cNvSpPr/>
            <p:nvPr/>
          </p:nvSpPr>
          <p:spPr>
            <a:xfrm>
              <a:off x="301832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5" y="1"/>
                    <a:pt x="1" y="101"/>
                    <a:pt x="1" y="252"/>
                  </a:cubicBezTo>
                  <a:cubicBezTo>
                    <a:pt x="1" y="390"/>
                    <a:pt x="113" y="502"/>
                    <a:pt x="253" y="502"/>
                  </a:cubicBezTo>
                  <a:cubicBezTo>
                    <a:pt x="475" y="502"/>
                    <a:pt x="588" y="232"/>
                    <a:pt x="430" y="75"/>
                  </a:cubicBezTo>
                  <a:cubicBezTo>
                    <a:pt x="378" y="24"/>
                    <a:pt x="316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2"/>
            <p:cNvSpPr/>
            <p:nvPr/>
          </p:nvSpPr>
          <p:spPr>
            <a:xfrm>
              <a:off x="2940000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4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36" name="Google Shape;2536;p2"/>
          <p:cNvSpPr/>
          <p:nvPr/>
        </p:nvSpPr>
        <p:spPr>
          <a:xfrm>
            <a:off x="8421482" y="4766695"/>
            <a:ext cx="107096" cy="103087"/>
          </a:xfrm>
          <a:custGeom>
            <a:avLst/>
            <a:gdLst/>
            <a:ahLst/>
            <a:cxnLst/>
            <a:rect l="l" t="t" r="r" b="b"/>
            <a:pathLst>
              <a:path w="2324" h="2237" extrusionOk="0">
                <a:moveTo>
                  <a:pt x="1207" y="1"/>
                </a:moveTo>
                <a:cubicBezTo>
                  <a:pt x="753" y="1"/>
                  <a:pt x="346" y="272"/>
                  <a:pt x="173" y="690"/>
                </a:cubicBezTo>
                <a:cubicBezTo>
                  <a:pt x="0" y="1109"/>
                  <a:pt x="96" y="1589"/>
                  <a:pt x="415" y="1909"/>
                </a:cubicBezTo>
                <a:cubicBezTo>
                  <a:pt x="629" y="2123"/>
                  <a:pt x="915" y="2237"/>
                  <a:pt x="1206" y="2237"/>
                </a:cubicBezTo>
                <a:cubicBezTo>
                  <a:pt x="1350" y="2237"/>
                  <a:pt x="1496" y="2209"/>
                  <a:pt x="1634" y="2152"/>
                </a:cubicBezTo>
                <a:cubicBezTo>
                  <a:pt x="2051" y="1977"/>
                  <a:pt x="2324" y="1571"/>
                  <a:pt x="2324" y="1118"/>
                </a:cubicBezTo>
                <a:cubicBezTo>
                  <a:pt x="2324" y="501"/>
                  <a:pt x="1824" y="1"/>
                  <a:pt x="120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7" name="Google Shape;2537;p2"/>
          <p:cNvSpPr txBox="1">
            <a:spLocks noGrp="1"/>
          </p:cNvSpPr>
          <p:nvPr>
            <p:ph type="ctrTitle"/>
          </p:nvPr>
        </p:nvSpPr>
        <p:spPr>
          <a:xfrm>
            <a:off x="2743201" y="1500680"/>
            <a:ext cx="3657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Poppins Light"/>
              <a:buNone/>
              <a:defRPr sz="3300" b="0">
                <a:solidFill>
                  <a:schemeClr val="accent4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2538" name="Google Shape;2538;p2"/>
          <p:cNvSpPr txBox="1">
            <a:spLocks noGrp="1"/>
          </p:cNvSpPr>
          <p:nvPr>
            <p:ph type="subTitle" idx="1"/>
          </p:nvPr>
        </p:nvSpPr>
        <p:spPr>
          <a:xfrm>
            <a:off x="1700775" y="3152292"/>
            <a:ext cx="5742900" cy="6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5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12">
    <p:spTree>
      <p:nvGrpSpPr>
        <p:cNvPr id="1" name="Shape 5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" name="Google Shape;5601;p24"/>
          <p:cNvSpPr txBox="1">
            <a:spLocks noGrp="1"/>
          </p:cNvSpPr>
          <p:nvPr>
            <p:ph type="subTitle" idx="1"/>
          </p:nvPr>
        </p:nvSpPr>
        <p:spPr>
          <a:xfrm>
            <a:off x="1436475" y="3432210"/>
            <a:ext cx="23271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8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5602" name="Google Shape;5602;p24"/>
          <p:cNvSpPr txBox="1">
            <a:spLocks noGrp="1"/>
          </p:cNvSpPr>
          <p:nvPr>
            <p:ph type="subTitle" idx="2"/>
          </p:nvPr>
        </p:nvSpPr>
        <p:spPr>
          <a:xfrm>
            <a:off x="1436475" y="3790019"/>
            <a:ext cx="2327100" cy="5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sp>
        <p:nvSpPr>
          <p:cNvPr id="5603" name="Google Shape;5603;p24"/>
          <p:cNvSpPr txBox="1">
            <a:spLocks noGrp="1"/>
          </p:cNvSpPr>
          <p:nvPr>
            <p:ph type="subTitle" idx="3"/>
          </p:nvPr>
        </p:nvSpPr>
        <p:spPr>
          <a:xfrm>
            <a:off x="5380425" y="3432210"/>
            <a:ext cx="23271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8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5604" name="Google Shape;5604;p24"/>
          <p:cNvSpPr txBox="1">
            <a:spLocks noGrp="1"/>
          </p:cNvSpPr>
          <p:nvPr>
            <p:ph type="subTitle" idx="4"/>
          </p:nvPr>
        </p:nvSpPr>
        <p:spPr>
          <a:xfrm>
            <a:off x="5380425" y="3790019"/>
            <a:ext cx="2327100" cy="5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grpSp>
        <p:nvGrpSpPr>
          <p:cNvPr id="5605" name="Google Shape;5605;p24"/>
          <p:cNvGrpSpPr/>
          <p:nvPr/>
        </p:nvGrpSpPr>
        <p:grpSpPr>
          <a:xfrm>
            <a:off x="412974" y="675717"/>
            <a:ext cx="349968" cy="2052568"/>
            <a:chOff x="1037125" y="2236325"/>
            <a:chExt cx="149100" cy="874475"/>
          </a:xfrm>
        </p:grpSpPr>
        <p:sp>
          <p:nvSpPr>
            <p:cNvPr id="5606" name="Google Shape;5606;p24"/>
            <p:cNvSpPr/>
            <p:nvPr/>
          </p:nvSpPr>
          <p:spPr>
            <a:xfrm>
              <a:off x="1171575" y="24714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7" name="Google Shape;5607;p24"/>
            <p:cNvSpPr/>
            <p:nvPr/>
          </p:nvSpPr>
          <p:spPr>
            <a:xfrm>
              <a:off x="1171575" y="2549750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3" y="502"/>
                    <a:pt x="335" y="502"/>
                  </a:cubicBezTo>
                  <a:cubicBezTo>
                    <a:pt x="473" y="502"/>
                    <a:pt x="586" y="390"/>
                    <a:pt x="586" y="252"/>
                  </a:cubicBezTo>
                  <a:cubicBezTo>
                    <a:pt x="586" y="101"/>
                    <a:pt x="462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8" name="Google Shape;5608;p24"/>
            <p:cNvSpPr/>
            <p:nvPr/>
          </p:nvSpPr>
          <p:spPr>
            <a:xfrm>
              <a:off x="1171575" y="26281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9" name="Google Shape;5609;p24"/>
            <p:cNvSpPr/>
            <p:nvPr/>
          </p:nvSpPr>
          <p:spPr>
            <a:xfrm>
              <a:off x="1171575" y="27064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0" name="Google Shape;5610;p24"/>
            <p:cNvSpPr/>
            <p:nvPr/>
          </p:nvSpPr>
          <p:spPr>
            <a:xfrm>
              <a:off x="1171575" y="27848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1" y="504"/>
                    <a:pt x="335" y="504"/>
                  </a:cubicBezTo>
                  <a:cubicBezTo>
                    <a:pt x="473" y="504"/>
                    <a:pt x="586" y="390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1" name="Google Shape;5611;p24"/>
            <p:cNvSpPr/>
            <p:nvPr/>
          </p:nvSpPr>
          <p:spPr>
            <a:xfrm>
              <a:off x="1104350" y="24714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2" name="Google Shape;5612;p24"/>
            <p:cNvSpPr/>
            <p:nvPr/>
          </p:nvSpPr>
          <p:spPr>
            <a:xfrm>
              <a:off x="1104350" y="25497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2" y="502"/>
                    <a:pt x="335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3" name="Google Shape;5613;p24"/>
            <p:cNvSpPr/>
            <p:nvPr/>
          </p:nvSpPr>
          <p:spPr>
            <a:xfrm>
              <a:off x="1104350" y="26281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4" name="Google Shape;5614;p24"/>
            <p:cNvSpPr/>
            <p:nvPr/>
          </p:nvSpPr>
          <p:spPr>
            <a:xfrm>
              <a:off x="1104350" y="2706475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5" name="Google Shape;5615;p24"/>
            <p:cNvSpPr/>
            <p:nvPr/>
          </p:nvSpPr>
          <p:spPr>
            <a:xfrm>
              <a:off x="1104350" y="27848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2" y="504"/>
                    <a:pt x="335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6" name="Google Shape;5616;p24"/>
            <p:cNvSpPr/>
            <p:nvPr/>
          </p:nvSpPr>
          <p:spPr>
            <a:xfrm>
              <a:off x="1037125" y="24714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7" name="Google Shape;5617;p24"/>
            <p:cNvSpPr/>
            <p:nvPr/>
          </p:nvSpPr>
          <p:spPr>
            <a:xfrm>
              <a:off x="1037125" y="25497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5" y="0"/>
                  </a:moveTo>
                  <a:cubicBezTo>
                    <a:pt x="273" y="0"/>
                    <a:pt x="210" y="23"/>
                    <a:pt x="159" y="75"/>
                  </a:cubicBezTo>
                  <a:cubicBezTo>
                    <a:pt x="0" y="233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8" name="Google Shape;5618;p24"/>
            <p:cNvSpPr/>
            <p:nvPr/>
          </p:nvSpPr>
          <p:spPr>
            <a:xfrm>
              <a:off x="1037150" y="26281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9" name="Google Shape;5619;p24"/>
            <p:cNvSpPr/>
            <p:nvPr/>
          </p:nvSpPr>
          <p:spPr>
            <a:xfrm>
              <a:off x="1037150" y="27064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0" name="Google Shape;5620;p24"/>
            <p:cNvSpPr/>
            <p:nvPr/>
          </p:nvSpPr>
          <p:spPr>
            <a:xfrm>
              <a:off x="1171575" y="22363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1" name="Google Shape;5621;p24"/>
            <p:cNvSpPr/>
            <p:nvPr/>
          </p:nvSpPr>
          <p:spPr>
            <a:xfrm>
              <a:off x="1171575" y="231470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2"/>
                    <a:pt x="335" y="502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2" name="Google Shape;5622;p24"/>
            <p:cNvSpPr/>
            <p:nvPr/>
          </p:nvSpPr>
          <p:spPr>
            <a:xfrm>
              <a:off x="1171575" y="23930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3"/>
                    <a:pt x="111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3" name="Google Shape;5623;p24"/>
            <p:cNvSpPr/>
            <p:nvPr/>
          </p:nvSpPr>
          <p:spPr>
            <a:xfrm>
              <a:off x="1104350" y="22363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4" name="Google Shape;5624;p24"/>
            <p:cNvSpPr/>
            <p:nvPr/>
          </p:nvSpPr>
          <p:spPr>
            <a:xfrm>
              <a:off x="1104350" y="2314700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2"/>
                    <a:pt x="335" y="502"/>
                  </a:cubicBezTo>
                  <a:cubicBezTo>
                    <a:pt x="475" y="502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5" name="Google Shape;5625;p24"/>
            <p:cNvSpPr/>
            <p:nvPr/>
          </p:nvSpPr>
          <p:spPr>
            <a:xfrm>
              <a:off x="1104350" y="23930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6" name="Google Shape;5626;p24"/>
            <p:cNvSpPr/>
            <p:nvPr/>
          </p:nvSpPr>
          <p:spPr>
            <a:xfrm>
              <a:off x="1037150" y="22363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7" name="Google Shape;5627;p24"/>
            <p:cNvSpPr/>
            <p:nvPr/>
          </p:nvSpPr>
          <p:spPr>
            <a:xfrm>
              <a:off x="1037150" y="231470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2"/>
                    <a:pt x="336" y="502"/>
                  </a:cubicBezTo>
                  <a:cubicBezTo>
                    <a:pt x="474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8" name="Google Shape;5628;p24"/>
            <p:cNvSpPr/>
            <p:nvPr/>
          </p:nvSpPr>
          <p:spPr>
            <a:xfrm>
              <a:off x="1037125" y="23930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9" name="Google Shape;5629;p24"/>
            <p:cNvSpPr/>
            <p:nvPr/>
          </p:nvSpPr>
          <p:spPr>
            <a:xfrm>
              <a:off x="1037125" y="27848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4"/>
                    <a:pt x="159" y="75"/>
                  </a:cubicBezTo>
                  <a:cubicBezTo>
                    <a:pt x="0" y="232"/>
                    <a:pt x="112" y="504"/>
                    <a:pt x="337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0" name="Google Shape;5630;p24"/>
            <p:cNvSpPr/>
            <p:nvPr/>
          </p:nvSpPr>
          <p:spPr>
            <a:xfrm>
              <a:off x="1171575" y="28631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1" name="Google Shape;5631;p24"/>
            <p:cNvSpPr/>
            <p:nvPr/>
          </p:nvSpPr>
          <p:spPr>
            <a:xfrm>
              <a:off x="1171575" y="29415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2" name="Google Shape;5632;p24"/>
            <p:cNvSpPr/>
            <p:nvPr/>
          </p:nvSpPr>
          <p:spPr>
            <a:xfrm>
              <a:off x="1171575" y="30198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3" name="Google Shape;5633;p24"/>
            <p:cNvSpPr/>
            <p:nvPr/>
          </p:nvSpPr>
          <p:spPr>
            <a:xfrm>
              <a:off x="1171575" y="30982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4" name="Google Shape;5634;p24"/>
            <p:cNvSpPr/>
            <p:nvPr/>
          </p:nvSpPr>
          <p:spPr>
            <a:xfrm>
              <a:off x="1104350" y="28631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5" name="Google Shape;5635;p24"/>
            <p:cNvSpPr/>
            <p:nvPr/>
          </p:nvSpPr>
          <p:spPr>
            <a:xfrm>
              <a:off x="1104350" y="29415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6" name="Google Shape;5636;p24"/>
            <p:cNvSpPr/>
            <p:nvPr/>
          </p:nvSpPr>
          <p:spPr>
            <a:xfrm>
              <a:off x="1104350" y="30198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7" name="Google Shape;5637;p24"/>
            <p:cNvSpPr/>
            <p:nvPr/>
          </p:nvSpPr>
          <p:spPr>
            <a:xfrm>
              <a:off x="1104350" y="3098250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8" name="Google Shape;5638;p24"/>
            <p:cNvSpPr/>
            <p:nvPr/>
          </p:nvSpPr>
          <p:spPr>
            <a:xfrm>
              <a:off x="1037125" y="28631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9" name="Google Shape;5639;p24"/>
            <p:cNvSpPr/>
            <p:nvPr/>
          </p:nvSpPr>
          <p:spPr>
            <a:xfrm>
              <a:off x="1037125" y="29415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5" y="1"/>
                  </a:moveTo>
                  <a:cubicBezTo>
                    <a:pt x="273" y="1"/>
                    <a:pt x="210" y="24"/>
                    <a:pt x="159" y="76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4" y="1"/>
                    <a:pt x="3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0" name="Google Shape;5640;p24"/>
            <p:cNvSpPr/>
            <p:nvPr/>
          </p:nvSpPr>
          <p:spPr>
            <a:xfrm>
              <a:off x="1037150" y="30198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1" name="Google Shape;5641;p24"/>
            <p:cNvSpPr/>
            <p:nvPr/>
          </p:nvSpPr>
          <p:spPr>
            <a:xfrm>
              <a:off x="1037150" y="30982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1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42" name="Google Shape;5642;p24"/>
          <p:cNvSpPr/>
          <p:nvPr/>
        </p:nvSpPr>
        <p:spPr>
          <a:xfrm>
            <a:off x="-244675" y="3963664"/>
            <a:ext cx="895831" cy="775779"/>
          </a:xfrm>
          <a:custGeom>
            <a:avLst/>
            <a:gdLst/>
            <a:ahLst/>
            <a:cxnLst/>
            <a:rect l="l" t="t" r="r" b="b"/>
            <a:pathLst>
              <a:path w="21416" h="18546" extrusionOk="0">
                <a:moveTo>
                  <a:pt x="15940" y="210"/>
                </a:moveTo>
                <a:lnTo>
                  <a:pt x="21173" y="9273"/>
                </a:lnTo>
                <a:lnTo>
                  <a:pt x="15940" y="18336"/>
                </a:lnTo>
                <a:lnTo>
                  <a:pt x="5475" y="18336"/>
                </a:lnTo>
                <a:lnTo>
                  <a:pt x="242" y="9273"/>
                </a:lnTo>
                <a:lnTo>
                  <a:pt x="5475" y="210"/>
                </a:lnTo>
                <a:close/>
                <a:moveTo>
                  <a:pt x="5355" y="0"/>
                </a:moveTo>
                <a:lnTo>
                  <a:pt x="1" y="9273"/>
                </a:lnTo>
                <a:lnTo>
                  <a:pt x="5325" y="18494"/>
                </a:lnTo>
                <a:lnTo>
                  <a:pt x="5355" y="18545"/>
                </a:lnTo>
                <a:lnTo>
                  <a:pt x="16061" y="18545"/>
                </a:lnTo>
                <a:lnTo>
                  <a:pt x="21415" y="9273"/>
                </a:lnTo>
                <a:lnTo>
                  <a:pt x="16092" y="53"/>
                </a:lnTo>
                <a:lnTo>
                  <a:pt x="1606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3" name="Google Shape;5643;p24"/>
          <p:cNvSpPr/>
          <p:nvPr/>
        </p:nvSpPr>
        <p:spPr>
          <a:xfrm>
            <a:off x="64722" y="2844366"/>
            <a:ext cx="277040" cy="252486"/>
          </a:xfrm>
          <a:custGeom>
            <a:avLst/>
            <a:gdLst/>
            <a:ahLst/>
            <a:cxnLst/>
            <a:rect l="l" t="t" r="r" b="b"/>
            <a:pathLst>
              <a:path w="6623" h="6036" extrusionOk="0">
                <a:moveTo>
                  <a:pt x="3311" y="1"/>
                </a:moveTo>
                <a:cubicBezTo>
                  <a:pt x="2539" y="1"/>
                  <a:pt x="1767" y="295"/>
                  <a:pt x="1178" y="884"/>
                </a:cubicBezTo>
                <a:cubicBezTo>
                  <a:pt x="0" y="2064"/>
                  <a:pt x="0" y="3974"/>
                  <a:pt x="1178" y="5151"/>
                </a:cubicBezTo>
                <a:cubicBezTo>
                  <a:pt x="1767" y="5741"/>
                  <a:pt x="2539" y="6036"/>
                  <a:pt x="3311" y="6036"/>
                </a:cubicBezTo>
                <a:cubicBezTo>
                  <a:pt x="4084" y="6036"/>
                  <a:pt x="4856" y="5741"/>
                  <a:pt x="5445" y="5151"/>
                </a:cubicBezTo>
                <a:cubicBezTo>
                  <a:pt x="6623" y="3974"/>
                  <a:pt x="6623" y="2064"/>
                  <a:pt x="5445" y="884"/>
                </a:cubicBezTo>
                <a:cubicBezTo>
                  <a:pt x="4856" y="295"/>
                  <a:pt x="4084" y="1"/>
                  <a:pt x="331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4" name="Google Shape;5644;p24"/>
          <p:cNvSpPr/>
          <p:nvPr/>
        </p:nvSpPr>
        <p:spPr>
          <a:xfrm rot="-5400000">
            <a:off x="8437842" y="3837115"/>
            <a:ext cx="445241" cy="385621"/>
          </a:xfrm>
          <a:custGeom>
            <a:avLst/>
            <a:gdLst/>
            <a:ahLst/>
            <a:cxnLst/>
            <a:rect l="l" t="t" r="r" b="b"/>
            <a:pathLst>
              <a:path w="10037" h="8693" extrusionOk="0">
                <a:moveTo>
                  <a:pt x="2509" y="1"/>
                </a:moveTo>
                <a:lnTo>
                  <a:pt x="0" y="4347"/>
                </a:lnTo>
                <a:lnTo>
                  <a:pt x="2509" y="8693"/>
                </a:lnTo>
                <a:lnTo>
                  <a:pt x="7526" y="8693"/>
                </a:lnTo>
                <a:lnTo>
                  <a:pt x="10037" y="4347"/>
                </a:lnTo>
                <a:lnTo>
                  <a:pt x="752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5" name="Google Shape;5645;p24"/>
          <p:cNvSpPr/>
          <p:nvPr/>
        </p:nvSpPr>
        <p:spPr>
          <a:xfrm rot="-5400000">
            <a:off x="8257050" y="3215613"/>
            <a:ext cx="1247936" cy="1094228"/>
          </a:xfrm>
          <a:custGeom>
            <a:avLst/>
            <a:gdLst/>
            <a:ahLst/>
            <a:cxnLst/>
            <a:rect l="l" t="t" r="r" b="b"/>
            <a:pathLst>
              <a:path w="28132" h="24667" extrusionOk="0">
                <a:moveTo>
                  <a:pt x="14066" y="424"/>
                </a:moveTo>
                <a:lnTo>
                  <a:pt x="27770" y="24457"/>
                </a:lnTo>
                <a:lnTo>
                  <a:pt x="359" y="24457"/>
                </a:lnTo>
                <a:lnTo>
                  <a:pt x="14066" y="424"/>
                </a:lnTo>
                <a:close/>
                <a:moveTo>
                  <a:pt x="14066" y="1"/>
                </a:moveTo>
                <a:lnTo>
                  <a:pt x="88" y="24511"/>
                </a:lnTo>
                <a:lnTo>
                  <a:pt x="0" y="24667"/>
                </a:lnTo>
                <a:lnTo>
                  <a:pt x="28131" y="24667"/>
                </a:lnTo>
                <a:lnTo>
                  <a:pt x="1406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46" name="Google Shape;5646;p24"/>
          <p:cNvGrpSpPr/>
          <p:nvPr/>
        </p:nvGrpSpPr>
        <p:grpSpPr>
          <a:xfrm>
            <a:off x="8550205" y="438448"/>
            <a:ext cx="1136960" cy="1115243"/>
            <a:chOff x="5930025" y="3771375"/>
            <a:chExt cx="668800" cy="656025"/>
          </a:xfrm>
        </p:grpSpPr>
        <p:sp>
          <p:nvSpPr>
            <p:cNvPr id="5647" name="Google Shape;5647;p24"/>
            <p:cNvSpPr/>
            <p:nvPr/>
          </p:nvSpPr>
          <p:spPr>
            <a:xfrm>
              <a:off x="60466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8" name="Google Shape;5648;p24"/>
            <p:cNvSpPr/>
            <p:nvPr/>
          </p:nvSpPr>
          <p:spPr>
            <a:xfrm>
              <a:off x="6067350" y="433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9" name="Google Shape;5649;p24"/>
            <p:cNvSpPr/>
            <p:nvPr/>
          </p:nvSpPr>
          <p:spPr>
            <a:xfrm>
              <a:off x="609332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0" name="Google Shape;5650;p24"/>
            <p:cNvSpPr/>
            <p:nvPr/>
          </p:nvSpPr>
          <p:spPr>
            <a:xfrm>
              <a:off x="61166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1" name="Google Shape;5651;p24"/>
            <p:cNvSpPr/>
            <p:nvPr/>
          </p:nvSpPr>
          <p:spPr>
            <a:xfrm>
              <a:off x="61399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2" name="Google Shape;5652;p24"/>
            <p:cNvSpPr/>
            <p:nvPr/>
          </p:nvSpPr>
          <p:spPr>
            <a:xfrm>
              <a:off x="6160650" y="43317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3" name="Google Shape;5653;p24"/>
            <p:cNvSpPr/>
            <p:nvPr/>
          </p:nvSpPr>
          <p:spPr>
            <a:xfrm>
              <a:off x="618662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4" name="Google Shape;5654;p24"/>
            <p:cNvSpPr/>
            <p:nvPr/>
          </p:nvSpPr>
          <p:spPr>
            <a:xfrm>
              <a:off x="62099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5" name="Google Shape;5655;p24"/>
            <p:cNvSpPr/>
            <p:nvPr/>
          </p:nvSpPr>
          <p:spPr>
            <a:xfrm>
              <a:off x="62332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6" name="Google Shape;5656;p24"/>
            <p:cNvSpPr/>
            <p:nvPr/>
          </p:nvSpPr>
          <p:spPr>
            <a:xfrm>
              <a:off x="62566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7" name="Google Shape;5657;p24"/>
            <p:cNvSpPr/>
            <p:nvPr/>
          </p:nvSpPr>
          <p:spPr>
            <a:xfrm>
              <a:off x="62799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8" name="Google Shape;5658;p24"/>
            <p:cNvSpPr/>
            <p:nvPr/>
          </p:nvSpPr>
          <p:spPr>
            <a:xfrm>
              <a:off x="63032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9" name="Google Shape;5659;p24"/>
            <p:cNvSpPr/>
            <p:nvPr/>
          </p:nvSpPr>
          <p:spPr>
            <a:xfrm>
              <a:off x="6323950" y="43317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0" name="Google Shape;5660;p24"/>
            <p:cNvSpPr/>
            <p:nvPr/>
          </p:nvSpPr>
          <p:spPr>
            <a:xfrm>
              <a:off x="63499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1" name="Google Shape;5661;p24"/>
            <p:cNvSpPr/>
            <p:nvPr/>
          </p:nvSpPr>
          <p:spPr>
            <a:xfrm>
              <a:off x="63732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2" name="Google Shape;5662;p24"/>
            <p:cNvSpPr/>
            <p:nvPr/>
          </p:nvSpPr>
          <p:spPr>
            <a:xfrm>
              <a:off x="6396600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3" name="Google Shape;5663;p24"/>
            <p:cNvSpPr/>
            <p:nvPr/>
          </p:nvSpPr>
          <p:spPr>
            <a:xfrm>
              <a:off x="64199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4" name="Google Shape;5664;p24"/>
            <p:cNvSpPr/>
            <p:nvPr/>
          </p:nvSpPr>
          <p:spPr>
            <a:xfrm>
              <a:off x="6443250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5" name="Google Shape;5665;p24"/>
            <p:cNvSpPr/>
            <p:nvPr/>
          </p:nvSpPr>
          <p:spPr>
            <a:xfrm>
              <a:off x="64665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6" name="Google Shape;5666;p24"/>
            <p:cNvSpPr/>
            <p:nvPr/>
          </p:nvSpPr>
          <p:spPr>
            <a:xfrm>
              <a:off x="60233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7" name="Google Shape;5667;p24"/>
            <p:cNvSpPr/>
            <p:nvPr/>
          </p:nvSpPr>
          <p:spPr>
            <a:xfrm>
              <a:off x="60466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8" name="Google Shape;5668;p24"/>
            <p:cNvSpPr/>
            <p:nvPr/>
          </p:nvSpPr>
          <p:spPr>
            <a:xfrm>
              <a:off x="6067350" y="431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9" name="Google Shape;5669;p24"/>
            <p:cNvSpPr/>
            <p:nvPr/>
          </p:nvSpPr>
          <p:spPr>
            <a:xfrm>
              <a:off x="60933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0" name="Google Shape;5670;p24"/>
            <p:cNvSpPr/>
            <p:nvPr/>
          </p:nvSpPr>
          <p:spPr>
            <a:xfrm>
              <a:off x="61166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1" name="Google Shape;5671;p24"/>
            <p:cNvSpPr/>
            <p:nvPr/>
          </p:nvSpPr>
          <p:spPr>
            <a:xfrm>
              <a:off x="61399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2" name="Google Shape;5672;p24"/>
            <p:cNvSpPr/>
            <p:nvPr/>
          </p:nvSpPr>
          <p:spPr>
            <a:xfrm>
              <a:off x="6160650" y="43117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3" name="Google Shape;5673;p24"/>
            <p:cNvSpPr/>
            <p:nvPr/>
          </p:nvSpPr>
          <p:spPr>
            <a:xfrm>
              <a:off x="61866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4" name="Google Shape;5674;p24"/>
            <p:cNvSpPr/>
            <p:nvPr/>
          </p:nvSpPr>
          <p:spPr>
            <a:xfrm>
              <a:off x="6067350" y="43517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5" name="Google Shape;5675;p24"/>
            <p:cNvSpPr/>
            <p:nvPr/>
          </p:nvSpPr>
          <p:spPr>
            <a:xfrm>
              <a:off x="609332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6" name="Google Shape;5676;p24"/>
            <p:cNvSpPr/>
            <p:nvPr/>
          </p:nvSpPr>
          <p:spPr>
            <a:xfrm>
              <a:off x="61166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7" name="Google Shape;5677;p24"/>
            <p:cNvSpPr/>
            <p:nvPr/>
          </p:nvSpPr>
          <p:spPr>
            <a:xfrm>
              <a:off x="613997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8" name="Google Shape;5678;p24"/>
            <p:cNvSpPr/>
            <p:nvPr/>
          </p:nvSpPr>
          <p:spPr>
            <a:xfrm>
              <a:off x="6160650" y="43517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9" name="Google Shape;5679;p24"/>
            <p:cNvSpPr/>
            <p:nvPr/>
          </p:nvSpPr>
          <p:spPr>
            <a:xfrm>
              <a:off x="618662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0" name="Google Shape;5680;p24"/>
            <p:cNvSpPr/>
            <p:nvPr/>
          </p:nvSpPr>
          <p:spPr>
            <a:xfrm>
              <a:off x="62099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1" name="Google Shape;5681;p24"/>
            <p:cNvSpPr/>
            <p:nvPr/>
          </p:nvSpPr>
          <p:spPr>
            <a:xfrm>
              <a:off x="623327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39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2" name="Google Shape;5682;p24"/>
            <p:cNvSpPr/>
            <p:nvPr/>
          </p:nvSpPr>
          <p:spPr>
            <a:xfrm>
              <a:off x="62566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3" name="Google Shape;5683;p24"/>
            <p:cNvSpPr/>
            <p:nvPr/>
          </p:nvSpPr>
          <p:spPr>
            <a:xfrm>
              <a:off x="62799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4" name="Google Shape;5684;p24"/>
            <p:cNvSpPr/>
            <p:nvPr/>
          </p:nvSpPr>
          <p:spPr>
            <a:xfrm>
              <a:off x="63032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5" name="Google Shape;5685;p24"/>
            <p:cNvSpPr/>
            <p:nvPr/>
          </p:nvSpPr>
          <p:spPr>
            <a:xfrm>
              <a:off x="6323950" y="43517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6" name="Google Shape;5686;p24"/>
            <p:cNvSpPr/>
            <p:nvPr/>
          </p:nvSpPr>
          <p:spPr>
            <a:xfrm>
              <a:off x="63499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39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7" name="Google Shape;5687;p24"/>
            <p:cNvSpPr/>
            <p:nvPr/>
          </p:nvSpPr>
          <p:spPr>
            <a:xfrm>
              <a:off x="63732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8" name="Google Shape;5688;p24"/>
            <p:cNvSpPr/>
            <p:nvPr/>
          </p:nvSpPr>
          <p:spPr>
            <a:xfrm>
              <a:off x="6396600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9" name="Google Shape;5689;p24"/>
            <p:cNvSpPr/>
            <p:nvPr/>
          </p:nvSpPr>
          <p:spPr>
            <a:xfrm>
              <a:off x="64199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0" name="Google Shape;5690;p24"/>
            <p:cNvSpPr/>
            <p:nvPr/>
          </p:nvSpPr>
          <p:spPr>
            <a:xfrm>
              <a:off x="6443250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1" name="Google Shape;5691;p24"/>
            <p:cNvSpPr/>
            <p:nvPr/>
          </p:nvSpPr>
          <p:spPr>
            <a:xfrm>
              <a:off x="62099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2" name="Google Shape;5692;p24"/>
            <p:cNvSpPr/>
            <p:nvPr/>
          </p:nvSpPr>
          <p:spPr>
            <a:xfrm>
              <a:off x="62332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3" name="Google Shape;5693;p24"/>
            <p:cNvSpPr/>
            <p:nvPr/>
          </p:nvSpPr>
          <p:spPr>
            <a:xfrm>
              <a:off x="62566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4" name="Google Shape;5694;p24"/>
            <p:cNvSpPr/>
            <p:nvPr/>
          </p:nvSpPr>
          <p:spPr>
            <a:xfrm>
              <a:off x="62799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5" name="Google Shape;5695;p24"/>
            <p:cNvSpPr/>
            <p:nvPr/>
          </p:nvSpPr>
          <p:spPr>
            <a:xfrm>
              <a:off x="63032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6" name="Google Shape;5696;p24"/>
            <p:cNvSpPr/>
            <p:nvPr/>
          </p:nvSpPr>
          <p:spPr>
            <a:xfrm>
              <a:off x="6323950" y="43117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7" name="Google Shape;5697;p24"/>
            <p:cNvSpPr/>
            <p:nvPr/>
          </p:nvSpPr>
          <p:spPr>
            <a:xfrm>
              <a:off x="63499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8" name="Google Shape;5698;p24"/>
            <p:cNvSpPr/>
            <p:nvPr/>
          </p:nvSpPr>
          <p:spPr>
            <a:xfrm>
              <a:off x="63732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9" name="Google Shape;5699;p24"/>
            <p:cNvSpPr/>
            <p:nvPr/>
          </p:nvSpPr>
          <p:spPr>
            <a:xfrm>
              <a:off x="6396600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0" name="Google Shape;5700;p24"/>
            <p:cNvSpPr/>
            <p:nvPr/>
          </p:nvSpPr>
          <p:spPr>
            <a:xfrm>
              <a:off x="64199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1" name="Google Shape;5701;p24"/>
            <p:cNvSpPr/>
            <p:nvPr/>
          </p:nvSpPr>
          <p:spPr>
            <a:xfrm>
              <a:off x="6443250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2" name="Google Shape;5702;p24"/>
            <p:cNvSpPr/>
            <p:nvPr/>
          </p:nvSpPr>
          <p:spPr>
            <a:xfrm>
              <a:off x="64665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3" name="Google Shape;5703;p24"/>
            <p:cNvSpPr/>
            <p:nvPr/>
          </p:nvSpPr>
          <p:spPr>
            <a:xfrm>
              <a:off x="6487275" y="431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4" name="Google Shape;5704;p24"/>
            <p:cNvSpPr/>
            <p:nvPr/>
          </p:nvSpPr>
          <p:spPr>
            <a:xfrm>
              <a:off x="5999975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5" name="Google Shape;5705;p24"/>
            <p:cNvSpPr/>
            <p:nvPr/>
          </p:nvSpPr>
          <p:spPr>
            <a:xfrm>
              <a:off x="60233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6" name="Google Shape;5706;p24"/>
            <p:cNvSpPr/>
            <p:nvPr/>
          </p:nvSpPr>
          <p:spPr>
            <a:xfrm>
              <a:off x="60466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7" name="Google Shape;5707;p24"/>
            <p:cNvSpPr/>
            <p:nvPr/>
          </p:nvSpPr>
          <p:spPr>
            <a:xfrm>
              <a:off x="6067350" y="42916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8" name="Google Shape;5708;p24"/>
            <p:cNvSpPr/>
            <p:nvPr/>
          </p:nvSpPr>
          <p:spPr>
            <a:xfrm>
              <a:off x="60933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9" name="Google Shape;5709;p24"/>
            <p:cNvSpPr/>
            <p:nvPr/>
          </p:nvSpPr>
          <p:spPr>
            <a:xfrm>
              <a:off x="61166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0" name="Google Shape;5710;p24"/>
            <p:cNvSpPr/>
            <p:nvPr/>
          </p:nvSpPr>
          <p:spPr>
            <a:xfrm>
              <a:off x="61399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1" name="Google Shape;5711;p24"/>
            <p:cNvSpPr/>
            <p:nvPr/>
          </p:nvSpPr>
          <p:spPr>
            <a:xfrm>
              <a:off x="6160650" y="42916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2" name="Google Shape;5712;p24"/>
            <p:cNvSpPr/>
            <p:nvPr/>
          </p:nvSpPr>
          <p:spPr>
            <a:xfrm>
              <a:off x="61866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3" name="Google Shape;5713;p24"/>
            <p:cNvSpPr/>
            <p:nvPr/>
          </p:nvSpPr>
          <p:spPr>
            <a:xfrm>
              <a:off x="62099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4" name="Google Shape;5714;p24"/>
            <p:cNvSpPr/>
            <p:nvPr/>
          </p:nvSpPr>
          <p:spPr>
            <a:xfrm>
              <a:off x="62332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5" name="Google Shape;5715;p24"/>
            <p:cNvSpPr/>
            <p:nvPr/>
          </p:nvSpPr>
          <p:spPr>
            <a:xfrm>
              <a:off x="62566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6" name="Google Shape;5716;p24"/>
            <p:cNvSpPr/>
            <p:nvPr/>
          </p:nvSpPr>
          <p:spPr>
            <a:xfrm>
              <a:off x="62799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7" name="Google Shape;5717;p24"/>
            <p:cNvSpPr/>
            <p:nvPr/>
          </p:nvSpPr>
          <p:spPr>
            <a:xfrm>
              <a:off x="63032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8" name="Google Shape;5718;p24"/>
            <p:cNvSpPr/>
            <p:nvPr/>
          </p:nvSpPr>
          <p:spPr>
            <a:xfrm>
              <a:off x="6323950" y="42916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9" name="Google Shape;5719;p24"/>
            <p:cNvSpPr/>
            <p:nvPr/>
          </p:nvSpPr>
          <p:spPr>
            <a:xfrm>
              <a:off x="63499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0" name="Google Shape;5720;p24"/>
            <p:cNvSpPr/>
            <p:nvPr/>
          </p:nvSpPr>
          <p:spPr>
            <a:xfrm>
              <a:off x="63732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1" name="Google Shape;5721;p24"/>
            <p:cNvSpPr/>
            <p:nvPr/>
          </p:nvSpPr>
          <p:spPr>
            <a:xfrm>
              <a:off x="639660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2" name="Google Shape;5722;p24"/>
            <p:cNvSpPr/>
            <p:nvPr/>
          </p:nvSpPr>
          <p:spPr>
            <a:xfrm>
              <a:off x="64199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3" name="Google Shape;5723;p24"/>
            <p:cNvSpPr/>
            <p:nvPr/>
          </p:nvSpPr>
          <p:spPr>
            <a:xfrm>
              <a:off x="644325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4" name="Google Shape;5724;p24"/>
            <p:cNvSpPr/>
            <p:nvPr/>
          </p:nvSpPr>
          <p:spPr>
            <a:xfrm>
              <a:off x="64665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5" name="Google Shape;5725;p24"/>
            <p:cNvSpPr/>
            <p:nvPr/>
          </p:nvSpPr>
          <p:spPr>
            <a:xfrm>
              <a:off x="6487275" y="42916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6" name="Google Shape;5726;p24"/>
            <p:cNvSpPr/>
            <p:nvPr/>
          </p:nvSpPr>
          <p:spPr>
            <a:xfrm>
              <a:off x="651325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7" name="Google Shape;5727;p24"/>
            <p:cNvSpPr/>
            <p:nvPr/>
          </p:nvSpPr>
          <p:spPr>
            <a:xfrm>
              <a:off x="5999975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8" name="Google Shape;5728;p24"/>
            <p:cNvSpPr/>
            <p:nvPr/>
          </p:nvSpPr>
          <p:spPr>
            <a:xfrm>
              <a:off x="60233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9" name="Google Shape;5729;p24"/>
            <p:cNvSpPr/>
            <p:nvPr/>
          </p:nvSpPr>
          <p:spPr>
            <a:xfrm>
              <a:off x="60466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0" name="Google Shape;5730;p24"/>
            <p:cNvSpPr/>
            <p:nvPr/>
          </p:nvSpPr>
          <p:spPr>
            <a:xfrm>
              <a:off x="6067350" y="427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1" name="Google Shape;5731;p24"/>
            <p:cNvSpPr/>
            <p:nvPr/>
          </p:nvSpPr>
          <p:spPr>
            <a:xfrm>
              <a:off x="60933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2" name="Google Shape;5732;p24"/>
            <p:cNvSpPr/>
            <p:nvPr/>
          </p:nvSpPr>
          <p:spPr>
            <a:xfrm>
              <a:off x="61166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3" name="Google Shape;5733;p24"/>
            <p:cNvSpPr/>
            <p:nvPr/>
          </p:nvSpPr>
          <p:spPr>
            <a:xfrm>
              <a:off x="61399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4" name="Google Shape;5734;p24"/>
            <p:cNvSpPr/>
            <p:nvPr/>
          </p:nvSpPr>
          <p:spPr>
            <a:xfrm>
              <a:off x="6160650" y="427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5" name="Google Shape;5735;p24"/>
            <p:cNvSpPr/>
            <p:nvPr/>
          </p:nvSpPr>
          <p:spPr>
            <a:xfrm>
              <a:off x="61866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6" name="Google Shape;5736;p24"/>
            <p:cNvSpPr/>
            <p:nvPr/>
          </p:nvSpPr>
          <p:spPr>
            <a:xfrm>
              <a:off x="62099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7" name="Google Shape;5737;p24"/>
            <p:cNvSpPr/>
            <p:nvPr/>
          </p:nvSpPr>
          <p:spPr>
            <a:xfrm>
              <a:off x="62332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8" name="Google Shape;5738;p24"/>
            <p:cNvSpPr/>
            <p:nvPr/>
          </p:nvSpPr>
          <p:spPr>
            <a:xfrm>
              <a:off x="62566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9" name="Google Shape;5739;p24"/>
            <p:cNvSpPr/>
            <p:nvPr/>
          </p:nvSpPr>
          <p:spPr>
            <a:xfrm>
              <a:off x="62799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0" name="Google Shape;5740;p24"/>
            <p:cNvSpPr/>
            <p:nvPr/>
          </p:nvSpPr>
          <p:spPr>
            <a:xfrm>
              <a:off x="63032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1" name="Google Shape;5741;p24"/>
            <p:cNvSpPr/>
            <p:nvPr/>
          </p:nvSpPr>
          <p:spPr>
            <a:xfrm>
              <a:off x="6323950" y="427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2" name="Google Shape;5742;p24"/>
            <p:cNvSpPr/>
            <p:nvPr/>
          </p:nvSpPr>
          <p:spPr>
            <a:xfrm>
              <a:off x="63499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3" name="Google Shape;5743;p24"/>
            <p:cNvSpPr/>
            <p:nvPr/>
          </p:nvSpPr>
          <p:spPr>
            <a:xfrm>
              <a:off x="63732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4" name="Google Shape;5744;p24"/>
            <p:cNvSpPr/>
            <p:nvPr/>
          </p:nvSpPr>
          <p:spPr>
            <a:xfrm>
              <a:off x="639660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5" name="Google Shape;5745;p24"/>
            <p:cNvSpPr/>
            <p:nvPr/>
          </p:nvSpPr>
          <p:spPr>
            <a:xfrm>
              <a:off x="64199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6" name="Google Shape;5746;p24"/>
            <p:cNvSpPr/>
            <p:nvPr/>
          </p:nvSpPr>
          <p:spPr>
            <a:xfrm>
              <a:off x="644325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7" name="Google Shape;5747;p24"/>
            <p:cNvSpPr/>
            <p:nvPr/>
          </p:nvSpPr>
          <p:spPr>
            <a:xfrm>
              <a:off x="64665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8" name="Google Shape;5748;p24"/>
            <p:cNvSpPr/>
            <p:nvPr/>
          </p:nvSpPr>
          <p:spPr>
            <a:xfrm>
              <a:off x="6487275" y="427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9" name="Google Shape;5749;p24"/>
            <p:cNvSpPr/>
            <p:nvPr/>
          </p:nvSpPr>
          <p:spPr>
            <a:xfrm>
              <a:off x="651325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0" name="Google Shape;5750;p24"/>
            <p:cNvSpPr/>
            <p:nvPr/>
          </p:nvSpPr>
          <p:spPr>
            <a:xfrm>
              <a:off x="59766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1" name="Google Shape;5751;p24"/>
            <p:cNvSpPr/>
            <p:nvPr/>
          </p:nvSpPr>
          <p:spPr>
            <a:xfrm>
              <a:off x="5999975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2" name="Google Shape;5752;p24"/>
            <p:cNvSpPr/>
            <p:nvPr/>
          </p:nvSpPr>
          <p:spPr>
            <a:xfrm>
              <a:off x="60233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3" name="Google Shape;5753;p24"/>
            <p:cNvSpPr/>
            <p:nvPr/>
          </p:nvSpPr>
          <p:spPr>
            <a:xfrm>
              <a:off x="60466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4" name="Google Shape;5754;p24"/>
            <p:cNvSpPr/>
            <p:nvPr/>
          </p:nvSpPr>
          <p:spPr>
            <a:xfrm>
              <a:off x="6067350" y="425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5" name="Google Shape;5755;p24"/>
            <p:cNvSpPr/>
            <p:nvPr/>
          </p:nvSpPr>
          <p:spPr>
            <a:xfrm>
              <a:off x="60933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6" name="Google Shape;5756;p24"/>
            <p:cNvSpPr/>
            <p:nvPr/>
          </p:nvSpPr>
          <p:spPr>
            <a:xfrm>
              <a:off x="61166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7" name="Google Shape;5757;p24"/>
            <p:cNvSpPr/>
            <p:nvPr/>
          </p:nvSpPr>
          <p:spPr>
            <a:xfrm>
              <a:off x="61399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8" name="Google Shape;5758;p24"/>
            <p:cNvSpPr/>
            <p:nvPr/>
          </p:nvSpPr>
          <p:spPr>
            <a:xfrm>
              <a:off x="6160650" y="425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9" name="Google Shape;5759;p24"/>
            <p:cNvSpPr/>
            <p:nvPr/>
          </p:nvSpPr>
          <p:spPr>
            <a:xfrm>
              <a:off x="61866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0" name="Google Shape;5760;p24"/>
            <p:cNvSpPr/>
            <p:nvPr/>
          </p:nvSpPr>
          <p:spPr>
            <a:xfrm>
              <a:off x="62099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1" name="Google Shape;5761;p24"/>
            <p:cNvSpPr/>
            <p:nvPr/>
          </p:nvSpPr>
          <p:spPr>
            <a:xfrm>
              <a:off x="62332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2" name="Google Shape;5762;p24"/>
            <p:cNvSpPr/>
            <p:nvPr/>
          </p:nvSpPr>
          <p:spPr>
            <a:xfrm>
              <a:off x="62566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3" name="Google Shape;5763;p24"/>
            <p:cNvSpPr/>
            <p:nvPr/>
          </p:nvSpPr>
          <p:spPr>
            <a:xfrm>
              <a:off x="62799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4" name="Google Shape;5764;p24"/>
            <p:cNvSpPr/>
            <p:nvPr/>
          </p:nvSpPr>
          <p:spPr>
            <a:xfrm>
              <a:off x="63032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5" name="Google Shape;5765;p24"/>
            <p:cNvSpPr/>
            <p:nvPr/>
          </p:nvSpPr>
          <p:spPr>
            <a:xfrm>
              <a:off x="6323950" y="425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6" name="Google Shape;5766;p24"/>
            <p:cNvSpPr/>
            <p:nvPr/>
          </p:nvSpPr>
          <p:spPr>
            <a:xfrm>
              <a:off x="63499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7" name="Google Shape;5767;p24"/>
            <p:cNvSpPr/>
            <p:nvPr/>
          </p:nvSpPr>
          <p:spPr>
            <a:xfrm>
              <a:off x="63732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8" name="Google Shape;5768;p24"/>
            <p:cNvSpPr/>
            <p:nvPr/>
          </p:nvSpPr>
          <p:spPr>
            <a:xfrm>
              <a:off x="639660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9" name="Google Shape;5769;p24"/>
            <p:cNvSpPr/>
            <p:nvPr/>
          </p:nvSpPr>
          <p:spPr>
            <a:xfrm>
              <a:off x="64199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0" name="Google Shape;5770;p24"/>
            <p:cNvSpPr/>
            <p:nvPr/>
          </p:nvSpPr>
          <p:spPr>
            <a:xfrm>
              <a:off x="64432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1" name="Google Shape;5771;p24"/>
            <p:cNvSpPr/>
            <p:nvPr/>
          </p:nvSpPr>
          <p:spPr>
            <a:xfrm>
              <a:off x="64665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2" name="Google Shape;5772;p24"/>
            <p:cNvSpPr/>
            <p:nvPr/>
          </p:nvSpPr>
          <p:spPr>
            <a:xfrm>
              <a:off x="6487275" y="425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7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3" name="Google Shape;5773;p24"/>
            <p:cNvSpPr/>
            <p:nvPr/>
          </p:nvSpPr>
          <p:spPr>
            <a:xfrm>
              <a:off x="65132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4" name="Google Shape;5774;p24"/>
            <p:cNvSpPr/>
            <p:nvPr/>
          </p:nvSpPr>
          <p:spPr>
            <a:xfrm>
              <a:off x="59766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5" name="Google Shape;5775;p24"/>
            <p:cNvSpPr/>
            <p:nvPr/>
          </p:nvSpPr>
          <p:spPr>
            <a:xfrm>
              <a:off x="5999975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6" name="Google Shape;5776;p24"/>
            <p:cNvSpPr/>
            <p:nvPr/>
          </p:nvSpPr>
          <p:spPr>
            <a:xfrm>
              <a:off x="60233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7" name="Google Shape;5777;p24"/>
            <p:cNvSpPr/>
            <p:nvPr/>
          </p:nvSpPr>
          <p:spPr>
            <a:xfrm>
              <a:off x="60466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8" name="Google Shape;5778;p24"/>
            <p:cNvSpPr/>
            <p:nvPr/>
          </p:nvSpPr>
          <p:spPr>
            <a:xfrm>
              <a:off x="6067350" y="42316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9" name="Google Shape;5779;p24"/>
            <p:cNvSpPr/>
            <p:nvPr/>
          </p:nvSpPr>
          <p:spPr>
            <a:xfrm>
              <a:off x="60933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0" name="Google Shape;5780;p24"/>
            <p:cNvSpPr/>
            <p:nvPr/>
          </p:nvSpPr>
          <p:spPr>
            <a:xfrm>
              <a:off x="61166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1" name="Google Shape;5781;p24"/>
            <p:cNvSpPr/>
            <p:nvPr/>
          </p:nvSpPr>
          <p:spPr>
            <a:xfrm>
              <a:off x="61399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2" name="Google Shape;5782;p24"/>
            <p:cNvSpPr/>
            <p:nvPr/>
          </p:nvSpPr>
          <p:spPr>
            <a:xfrm>
              <a:off x="6160650" y="42316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3" name="Google Shape;5783;p24"/>
            <p:cNvSpPr/>
            <p:nvPr/>
          </p:nvSpPr>
          <p:spPr>
            <a:xfrm>
              <a:off x="61866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4" name="Google Shape;5784;p24"/>
            <p:cNvSpPr/>
            <p:nvPr/>
          </p:nvSpPr>
          <p:spPr>
            <a:xfrm>
              <a:off x="62099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5" name="Google Shape;5785;p24"/>
            <p:cNvSpPr/>
            <p:nvPr/>
          </p:nvSpPr>
          <p:spPr>
            <a:xfrm>
              <a:off x="62332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6" name="Google Shape;5786;p24"/>
            <p:cNvSpPr/>
            <p:nvPr/>
          </p:nvSpPr>
          <p:spPr>
            <a:xfrm>
              <a:off x="62566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7" name="Google Shape;5787;p24"/>
            <p:cNvSpPr/>
            <p:nvPr/>
          </p:nvSpPr>
          <p:spPr>
            <a:xfrm>
              <a:off x="62799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8" name="Google Shape;5788;p24"/>
            <p:cNvSpPr/>
            <p:nvPr/>
          </p:nvSpPr>
          <p:spPr>
            <a:xfrm>
              <a:off x="63032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9" name="Google Shape;5789;p24"/>
            <p:cNvSpPr/>
            <p:nvPr/>
          </p:nvSpPr>
          <p:spPr>
            <a:xfrm>
              <a:off x="6323950" y="42316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0" name="Google Shape;5790;p24"/>
            <p:cNvSpPr/>
            <p:nvPr/>
          </p:nvSpPr>
          <p:spPr>
            <a:xfrm>
              <a:off x="63499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1" name="Google Shape;5791;p24"/>
            <p:cNvSpPr/>
            <p:nvPr/>
          </p:nvSpPr>
          <p:spPr>
            <a:xfrm>
              <a:off x="63732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2" name="Google Shape;5792;p24"/>
            <p:cNvSpPr/>
            <p:nvPr/>
          </p:nvSpPr>
          <p:spPr>
            <a:xfrm>
              <a:off x="639660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3" name="Google Shape;5793;p24"/>
            <p:cNvSpPr/>
            <p:nvPr/>
          </p:nvSpPr>
          <p:spPr>
            <a:xfrm>
              <a:off x="64199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4" name="Google Shape;5794;p24"/>
            <p:cNvSpPr/>
            <p:nvPr/>
          </p:nvSpPr>
          <p:spPr>
            <a:xfrm>
              <a:off x="64432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5" name="Google Shape;5795;p24"/>
            <p:cNvSpPr/>
            <p:nvPr/>
          </p:nvSpPr>
          <p:spPr>
            <a:xfrm>
              <a:off x="64665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6" name="Google Shape;5796;p24"/>
            <p:cNvSpPr/>
            <p:nvPr/>
          </p:nvSpPr>
          <p:spPr>
            <a:xfrm>
              <a:off x="6487275" y="42316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6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7" name="Google Shape;5797;p24"/>
            <p:cNvSpPr/>
            <p:nvPr/>
          </p:nvSpPr>
          <p:spPr>
            <a:xfrm>
              <a:off x="65132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8" name="Google Shape;5798;p24"/>
            <p:cNvSpPr/>
            <p:nvPr/>
          </p:nvSpPr>
          <p:spPr>
            <a:xfrm>
              <a:off x="5953325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9" name="Google Shape;5799;p24"/>
            <p:cNvSpPr/>
            <p:nvPr/>
          </p:nvSpPr>
          <p:spPr>
            <a:xfrm>
              <a:off x="59766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0" name="Google Shape;5800;p24"/>
            <p:cNvSpPr/>
            <p:nvPr/>
          </p:nvSpPr>
          <p:spPr>
            <a:xfrm>
              <a:off x="5999975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4"/>
                    <a:pt x="141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1" name="Google Shape;5801;p24"/>
            <p:cNvSpPr/>
            <p:nvPr/>
          </p:nvSpPr>
          <p:spPr>
            <a:xfrm>
              <a:off x="60233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2" name="Google Shape;5802;p24"/>
            <p:cNvSpPr/>
            <p:nvPr/>
          </p:nvSpPr>
          <p:spPr>
            <a:xfrm>
              <a:off x="60466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4"/>
                    <a:pt x="139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3" name="Google Shape;5803;p24"/>
            <p:cNvSpPr/>
            <p:nvPr/>
          </p:nvSpPr>
          <p:spPr>
            <a:xfrm>
              <a:off x="6067350" y="42116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5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4" name="Google Shape;5804;p24"/>
            <p:cNvSpPr/>
            <p:nvPr/>
          </p:nvSpPr>
          <p:spPr>
            <a:xfrm>
              <a:off x="60933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5" name="Google Shape;5805;p24"/>
            <p:cNvSpPr/>
            <p:nvPr/>
          </p:nvSpPr>
          <p:spPr>
            <a:xfrm>
              <a:off x="61166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6" name="Google Shape;5806;p24"/>
            <p:cNvSpPr/>
            <p:nvPr/>
          </p:nvSpPr>
          <p:spPr>
            <a:xfrm>
              <a:off x="61399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7" name="Google Shape;5807;p24"/>
            <p:cNvSpPr/>
            <p:nvPr/>
          </p:nvSpPr>
          <p:spPr>
            <a:xfrm>
              <a:off x="6160650" y="42116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8" name="Google Shape;5808;p24"/>
            <p:cNvSpPr/>
            <p:nvPr/>
          </p:nvSpPr>
          <p:spPr>
            <a:xfrm>
              <a:off x="61866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9" name="Google Shape;5809;p24"/>
            <p:cNvSpPr/>
            <p:nvPr/>
          </p:nvSpPr>
          <p:spPr>
            <a:xfrm>
              <a:off x="62099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0" name="Google Shape;5810;p24"/>
            <p:cNvSpPr/>
            <p:nvPr/>
          </p:nvSpPr>
          <p:spPr>
            <a:xfrm>
              <a:off x="62332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1" name="Google Shape;5811;p24"/>
            <p:cNvSpPr/>
            <p:nvPr/>
          </p:nvSpPr>
          <p:spPr>
            <a:xfrm>
              <a:off x="62566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2" name="Google Shape;5812;p24"/>
            <p:cNvSpPr/>
            <p:nvPr/>
          </p:nvSpPr>
          <p:spPr>
            <a:xfrm>
              <a:off x="62799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3" name="Google Shape;5813;p24"/>
            <p:cNvSpPr/>
            <p:nvPr/>
          </p:nvSpPr>
          <p:spPr>
            <a:xfrm>
              <a:off x="63032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4" name="Google Shape;5814;p24"/>
            <p:cNvSpPr/>
            <p:nvPr/>
          </p:nvSpPr>
          <p:spPr>
            <a:xfrm>
              <a:off x="6323950" y="42116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22" y="0"/>
                  </a:moveTo>
                  <a:cubicBezTo>
                    <a:pt x="421" y="0"/>
                    <a:pt x="420" y="0"/>
                    <a:pt x="419" y="0"/>
                  </a:cubicBezTo>
                  <a:cubicBezTo>
                    <a:pt x="418" y="0"/>
                    <a:pt x="418" y="0"/>
                    <a:pt x="417" y="0"/>
                  </a:cubicBezTo>
                  <a:cubicBezTo>
                    <a:pt x="139" y="0"/>
                    <a:pt x="1" y="336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1"/>
                    <a:pt x="593" y="0"/>
                    <a:pt x="4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5" name="Google Shape;5815;p24"/>
            <p:cNvSpPr/>
            <p:nvPr/>
          </p:nvSpPr>
          <p:spPr>
            <a:xfrm>
              <a:off x="63499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6" name="Google Shape;5816;p24"/>
            <p:cNvSpPr/>
            <p:nvPr/>
          </p:nvSpPr>
          <p:spPr>
            <a:xfrm>
              <a:off x="63732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7" name="Google Shape;5817;p24"/>
            <p:cNvSpPr/>
            <p:nvPr/>
          </p:nvSpPr>
          <p:spPr>
            <a:xfrm>
              <a:off x="639660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8" name="Google Shape;5818;p24"/>
            <p:cNvSpPr/>
            <p:nvPr/>
          </p:nvSpPr>
          <p:spPr>
            <a:xfrm>
              <a:off x="64199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9" name="Google Shape;5819;p24"/>
            <p:cNvSpPr/>
            <p:nvPr/>
          </p:nvSpPr>
          <p:spPr>
            <a:xfrm>
              <a:off x="64432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0" name="Google Shape;5820;p24"/>
            <p:cNvSpPr/>
            <p:nvPr/>
          </p:nvSpPr>
          <p:spPr>
            <a:xfrm>
              <a:off x="64665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1" name="Google Shape;5821;p24"/>
            <p:cNvSpPr/>
            <p:nvPr/>
          </p:nvSpPr>
          <p:spPr>
            <a:xfrm>
              <a:off x="6487275" y="42116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5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2" name="Google Shape;5822;p24"/>
            <p:cNvSpPr/>
            <p:nvPr/>
          </p:nvSpPr>
          <p:spPr>
            <a:xfrm>
              <a:off x="65132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3" name="Google Shape;5823;p24"/>
            <p:cNvSpPr/>
            <p:nvPr/>
          </p:nvSpPr>
          <p:spPr>
            <a:xfrm>
              <a:off x="5953325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4" name="Google Shape;5824;p24"/>
            <p:cNvSpPr/>
            <p:nvPr/>
          </p:nvSpPr>
          <p:spPr>
            <a:xfrm>
              <a:off x="59766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5" name="Google Shape;5825;p24"/>
            <p:cNvSpPr/>
            <p:nvPr/>
          </p:nvSpPr>
          <p:spPr>
            <a:xfrm>
              <a:off x="5999975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6" name="Google Shape;5826;p24"/>
            <p:cNvSpPr/>
            <p:nvPr/>
          </p:nvSpPr>
          <p:spPr>
            <a:xfrm>
              <a:off x="60233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7" name="Google Shape;5827;p24"/>
            <p:cNvSpPr/>
            <p:nvPr/>
          </p:nvSpPr>
          <p:spPr>
            <a:xfrm>
              <a:off x="60466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8" name="Google Shape;5828;p24"/>
            <p:cNvSpPr/>
            <p:nvPr/>
          </p:nvSpPr>
          <p:spPr>
            <a:xfrm>
              <a:off x="6067350" y="419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2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9" name="Google Shape;5829;p24"/>
            <p:cNvSpPr/>
            <p:nvPr/>
          </p:nvSpPr>
          <p:spPr>
            <a:xfrm>
              <a:off x="60933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0" name="Google Shape;5830;p24"/>
            <p:cNvSpPr/>
            <p:nvPr/>
          </p:nvSpPr>
          <p:spPr>
            <a:xfrm>
              <a:off x="61166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1" name="Google Shape;5831;p24"/>
            <p:cNvSpPr/>
            <p:nvPr/>
          </p:nvSpPr>
          <p:spPr>
            <a:xfrm>
              <a:off x="61399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2" name="Google Shape;5832;p24"/>
            <p:cNvSpPr/>
            <p:nvPr/>
          </p:nvSpPr>
          <p:spPr>
            <a:xfrm>
              <a:off x="6160650" y="419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2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3" name="Google Shape;5833;p24"/>
            <p:cNvSpPr/>
            <p:nvPr/>
          </p:nvSpPr>
          <p:spPr>
            <a:xfrm>
              <a:off x="61866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4" name="Google Shape;5834;p24"/>
            <p:cNvSpPr/>
            <p:nvPr/>
          </p:nvSpPr>
          <p:spPr>
            <a:xfrm>
              <a:off x="62099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5" name="Google Shape;5835;p24"/>
            <p:cNvSpPr/>
            <p:nvPr/>
          </p:nvSpPr>
          <p:spPr>
            <a:xfrm>
              <a:off x="62332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6" name="Google Shape;5836;p24"/>
            <p:cNvSpPr/>
            <p:nvPr/>
          </p:nvSpPr>
          <p:spPr>
            <a:xfrm>
              <a:off x="62566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7" name="Google Shape;5837;p24"/>
            <p:cNvSpPr/>
            <p:nvPr/>
          </p:nvSpPr>
          <p:spPr>
            <a:xfrm>
              <a:off x="62799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8" name="Google Shape;5838;p24"/>
            <p:cNvSpPr/>
            <p:nvPr/>
          </p:nvSpPr>
          <p:spPr>
            <a:xfrm>
              <a:off x="63032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9" name="Google Shape;5839;p24"/>
            <p:cNvSpPr/>
            <p:nvPr/>
          </p:nvSpPr>
          <p:spPr>
            <a:xfrm>
              <a:off x="6323950" y="419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2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0" name="Google Shape;5840;p24"/>
            <p:cNvSpPr/>
            <p:nvPr/>
          </p:nvSpPr>
          <p:spPr>
            <a:xfrm>
              <a:off x="63499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1" name="Google Shape;5841;p24"/>
            <p:cNvSpPr/>
            <p:nvPr/>
          </p:nvSpPr>
          <p:spPr>
            <a:xfrm>
              <a:off x="63732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2" name="Google Shape;5842;p24"/>
            <p:cNvSpPr/>
            <p:nvPr/>
          </p:nvSpPr>
          <p:spPr>
            <a:xfrm>
              <a:off x="639660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3" name="Google Shape;5843;p24"/>
            <p:cNvSpPr/>
            <p:nvPr/>
          </p:nvSpPr>
          <p:spPr>
            <a:xfrm>
              <a:off x="64199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4" name="Google Shape;5844;p24"/>
            <p:cNvSpPr/>
            <p:nvPr/>
          </p:nvSpPr>
          <p:spPr>
            <a:xfrm>
              <a:off x="64432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5" name="Google Shape;5845;p24"/>
            <p:cNvSpPr/>
            <p:nvPr/>
          </p:nvSpPr>
          <p:spPr>
            <a:xfrm>
              <a:off x="64665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6" name="Google Shape;5846;p24"/>
            <p:cNvSpPr/>
            <p:nvPr/>
          </p:nvSpPr>
          <p:spPr>
            <a:xfrm>
              <a:off x="6487275" y="419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2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7" name="Google Shape;5847;p24"/>
            <p:cNvSpPr/>
            <p:nvPr/>
          </p:nvSpPr>
          <p:spPr>
            <a:xfrm>
              <a:off x="65132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8" name="Google Shape;5848;p24"/>
            <p:cNvSpPr/>
            <p:nvPr/>
          </p:nvSpPr>
          <p:spPr>
            <a:xfrm>
              <a:off x="5953325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9" name="Google Shape;5849;p24"/>
            <p:cNvSpPr/>
            <p:nvPr/>
          </p:nvSpPr>
          <p:spPr>
            <a:xfrm>
              <a:off x="59766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0" name="Google Shape;5850;p24"/>
            <p:cNvSpPr/>
            <p:nvPr/>
          </p:nvSpPr>
          <p:spPr>
            <a:xfrm>
              <a:off x="5999975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1" name="Google Shape;5851;p24"/>
            <p:cNvSpPr/>
            <p:nvPr/>
          </p:nvSpPr>
          <p:spPr>
            <a:xfrm>
              <a:off x="60233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2" name="Google Shape;5852;p24"/>
            <p:cNvSpPr/>
            <p:nvPr/>
          </p:nvSpPr>
          <p:spPr>
            <a:xfrm>
              <a:off x="60466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3" name="Google Shape;5853;p24"/>
            <p:cNvSpPr/>
            <p:nvPr/>
          </p:nvSpPr>
          <p:spPr>
            <a:xfrm>
              <a:off x="6067350" y="417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4" name="Google Shape;5854;p24"/>
            <p:cNvSpPr/>
            <p:nvPr/>
          </p:nvSpPr>
          <p:spPr>
            <a:xfrm>
              <a:off x="60933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5" name="Google Shape;5855;p24"/>
            <p:cNvSpPr/>
            <p:nvPr/>
          </p:nvSpPr>
          <p:spPr>
            <a:xfrm>
              <a:off x="61166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6" name="Google Shape;5856;p24"/>
            <p:cNvSpPr/>
            <p:nvPr/>
          </p:nvSpPr>
          <p:spPr>
            <a:xfrm>
              <a:off x="61399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7" name="Google Shape;5857;p24"/>
            <p:cNvSpPr/>
            <p:nvPr/>
          </p:nvSpPr>
          <p:spPr>
            <a:xfrm>
              <a:off x="6160650" y="417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8" name="Google Shape;5858;p24"/>
            <p:cNvSpPr/>
            <p:nvPr/>
          </p:nvSpPr>
          <p:spPr>
            <a:xfrm>
              <a:off x="61866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9" name="Google Shape;5859;p24"/>
            <p:cNvSpPr/>
            <p:nvPr/>
          </p:nvSpPr>
          <p:spPr>
            <a:xfrm>
              <a:off x="62099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0" name="Google Shape;5860;p24"/>
            <p:cNvSpPr/>
            <p:nvPr/>
          </p:nvSpPr>
          <p:spPr>
            <a:xfrm>
              <a:off x="62332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1" name="Google Shape;5861;p24"/>
            <p:cNvSpPr/>
            <p:nvPr/>
          </p:nvSpPr>
          <p:spPr>
            <a:xfrm>
              <a:off x="62566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2" name="Google Shape;5862;p24"/>
            <p:cNvSpPr/>
            <p:nvPr/>
          </p:nvSpPr>
          <p:spPr>
            <a:xfrm>
              <a:off x="62799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3" name="Google Shape;5863;p24"/>
            <p:cNvSpPr/>
            <p:nvPr/>
          </p:nvSpPr>
          <p:spPr>
            <a:xfrm>
              <a:off x="63032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4" name="Google Shape;5864;p24"/>
            <p:cNvSpPr/>
            <p:nvPr/>
          </p:nvSpPr>
          <p:spPr>
            <a:xfrm>
              <a:off x="6323950" y="417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5" name="Google Shape;5865;p24"/>
            <p:cNvSpPr/>
            <p:nvPr/>
          </p:nvSpPr>
          <p:spPr>
            <a:xfrm>
              <a:off x="63499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6" name="Google Shape;5866;p24"/>
            <p:cNvSpPr/>
            <p:nvPr/>
          </p:nvSpPr>
          <p:spPr>
            <a:xfrm>
              <a:off x="63732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7" name="Google Shape;5867;p24"/>
            <p:cNvSpPr/>
            <p:nvPr/>
          </p:nvSpPr>
          <p:spPr>
            <a:xfrm>
              <a:off x="639660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8" name="Google Shape;5868;p24"/>
            <p:cNvSpPr/>
            <p:nvPr/>
          </p:nvSpPr>
          <p:spPr>
            <a:xfrm>
              <a:off x="64199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9" name="Google Shape;5869;p24"/>
            <p:cNvSpPr/>
            <p:nvPr/>
          </p:nvSpPr>
          <p:spPr>
            <a:xfrm>
              <a:off x="64432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0" name="Google Shape;5870;p24"/>
            <p:cNvSpPr/>
            <p:nvPr/>
          </p:nvSpPr>
          <p:spPr>
            <a:xfrm>
              <a:off x="64665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1" name="Google Shape;5871;p24"/>
            <p:cNvSpPr/>
            <p:nvPr/>
          </p:nvSpPr>
          <p:spPr>
            <a:xfrm>
              <a:off x="6487275" y="417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2" name="Google Shape;5872;p24"/>
            <p:cNvSpPr/>
            <p:nvPr/>
          </p:nvSpPr>
          <p:spPr>
            <a:xfrm>
              <a:off x="65132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3" name="Google Shape;5873;p24"/>
            <p:cNvSpPr/>
            <p:nvPr/>
          </p:nvSpPr>
          <p:spPr>
            <a:xfrm>
              <a:off x="5953325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4" name="Google Shape;5874;p24"/>
            <p:cNvSpPr/>
            <p:nvPr/>
          </p:nvSpPr>
          <p:spPr>
            <a:xfrm>
              <a:off x="59766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5" name="Google Shape;5875;p24"/>
            <p:cNvSpPr/>
            <p:nvPr/>
          </p:nvSpPr>
          <p:spPr>
            <a:xfrm>
              <a:off x="59300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6" name="Google Shape;5876;p24"/>
            <p:cNvSpPr/>
            <p:nvPr/>
          </p:nvSpPr>
          <p:spPr>
            <a:xfrm>
              <a:off x="5999975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7" name="Google Shape;5877;p24"/>
            <p:cNvSpPr/>
            <p:nvPr/>
          </p:nvSpPr>
          <p:spPr>
            <a:xfrm>
              <a:off x="60233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8" name="Google Shape;5878;p24"/>
            <p:cNvSpPr/>
            <p:nvPr/>
          </p:nvSpPr>
          <p:spPr>
            <a:xfrm>
              <a:off x="60466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9" name="Google Shape;5879;p24"/>
            <p:cNvSpPr/>
            <p:nvPr/>
          </p:nvSpPr>
          <p:spPr>
            <a:xfrm>
              <a:off x="6067350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0" name="Google Shape;5880;p24"/>
            <p:cNvSpPr/>
            <p:nvPr/>
          </p:nvSpPr>
          <p:spPr>
            <a:xfrm>
              <a:off x="60933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1" name="Google Shape;5881;p24"/>
            <p:cNvSpPr/>
            <p:nvPr/>
          </p:nvSpPr>
          <p:spPr>
            <a:xfrm>
              <a:off x="61166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2" name="Google Shape;5882;p24"/>
            <p:cNvSpPr/>
            <p:nvPr/>
          </p:nvSpPr>
          <p:spPr>
            <a:xfrm>
              <a:off x="61399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3" name="Google Shape;5883;p24"/>
            <p:cNvSpPr/>
            <p:nvPr/>
          </p:nvSpPr>
          <p:spPr>
            <a:xfrm>
              <a:off x="6160650" y="41515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4" name="Google Shape;5884;p24"/>
            <p:cNvSpPr/>
            <p:nvPr/>
          </p:nvSpPr>
          <p:spPr>
            <a:xfrm>
              <a:off x="61866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5" name="Google Shape;5885;p24"/>
            <p:cNvSpPr/>
            <p:nvPr/>
          </p:nvSpPr>
          <p:spPr>
            <a:xfrm>
              <a:off x="62099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6" name="Google Shape;5886;p24"/>
            <p:cNvSpPr/>
            <p:nvPr/>
          </p:nvSpPr>
          <p:spPr>
            <a:xfrm>
              <a:off x="62332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7" name="Google Shape;5887;p24"/>
            <p:cNvSpPr/>
            <p:nvPr/>
          </p:nvSpPr>
          <p:spPr>
            <a:xfrm>
              <a:off x="62566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8" name="Google Shape;5888;p24"/>
            <p:cNvSpPr/>
            <p:nvPr/>
          </p:nvSpPr>
          <p:spPr>
            <a:xfrm>
              <a:off x="62799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9" name="Google Shape;5889;p24"/>
            <p:cNvSpPr/>
            <p:nvPr/>
          </p:nvSpPr>
          <p:spPr>
            <a:xfrm>
              <a:off x="63032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0" name="Google Shape;5890;p24"/>
            <p:cNvSpPr/>
            <p:nvPr/>
          </p:nvSpPr>
          <p:spPr>
            <a:xfrm>
              <a:off x="6323950" y="41515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1" name="Google Shape;5891;p24"/>
            <p:cNvSpPr/>
            <p:nvPr/>
          </p:nvSpPr>
          <p:spPr>
            <a:xfrm>
              <a:off x="63499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2" name="Google Shape;5892;p24"/>
            <p:cNvSpPr/>
            <p:nvPr/>
          </p:nvSpPr>
          <p:spPr>
            <a:xfrm>
              <a:off x="63732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3" name="Google Shape;5893;p24"/>
            <p:cNvSpPr/>
            <p:nvPr/>
          </p:nvSpPr>
          <p:spPr>
            <a:xfrm>
              <a:off x="639660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4" name="Google Shape;5894;p24"/>
            <p:cNvSpPr/>
            <p:nvPr/>
          </p:nvSpPr>
          <p:spPr>
            <a:xfrm>
              <a:off x="64199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5" name="Google Shape;5895;p24"/>
            <p:cNvSpPr/>
            <p:nvPr/>
          </p:nvSpPr>
          <p:spPr>
            <a:xfrm>
              <a:off x="64432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6" name="Google Shape;5896;p24"/>
            <p:cNvSpPr/>
            <p:nvPr/>
          </p:nvSpPr>
          <p:spPr>
            <a:xfrm>
              <a:off x="64665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7" name="Google Shape;5897;p24"/>
            <p:cNvSpPr/>
            <p:nvPr/>
          </p:nvSpPr>
          <p:spPr>
            <a:xfrm>
              <a:off x="6487275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7"/>
                    <a:pt x="415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8" name="Google Shape;5898;p24"/>
            <p:cNvSpPr/>
            <p:nvPr/>
          </p:nvSpPr>
          <p:spPr>
            <a:xfrm>
              <a:off x="65132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9" name="Google Shape;5899;p24"/>
            <p:cNvSpPr/>
            <p:nvPr/>
          </p:nvSpPr>
          <p:spPr>
            <a:xfrm>
              <a:off x="59300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0" name="Google Shape;5900;p24"/>
            <p:cNvSpPr/>
            <p:nvPr/>
          </p:nvSpPr>
          <p:spPr>
            <a:xfrm>
              <a:off x="5953325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1" name="Google Shape;5901;p24"/>
            <p:cNvSpPr/>
            <p:nvPr/>
          </p:nvSpPr>
          <p:spPr>
            <a:xfrm>
              <a:off x="59766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2" name="Google Shape;5902;p24"/>
            <p:cNvSpPr/>
            <p:nvPr/>
          </p:nvSpPr>
          <p:spPr>
            <a:xfrm>
              <a:off x="5999975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3" name="Google Shape;5903;p24"/>
            <p:cNvSpPr/>
            <p:nvPr/>
          </p:nvSpPr>
          <p:spPr>
            <a:xfrm>
              <a:off x="60233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4" name="Google Shape;5904;p24"/>
            <p:cNvSpPr/>
            <p:nvPr/>
          </p:nvSpPr>
          <p:spPr>
            <a:xfrm>
              <a:off x="60466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5" name="Google Shape;5905;p24"/>
            <p:cNvSpPr/>
            <p:nvPr/>
          </p:nvSpPr>
          <p:spPr>
            <a:xfrm>
              <a:off x="6067350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6" name="Google Shape;5906;p24"/>
            <p:cNvSpPr/>
            <p:nvPr/>
          </p:nvSpPr>
          <p:spPr>
            <a:xfrm>
              <a:off x="60933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7" name="Google Shape;5907;p24"/>
            <p:cNvSpPr/>
            <p:nvPr/>
          </p:nvSpPr>
          <p:spPr>
            <a:xfrm>
              <a:off x="61166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8" name="Google Shape;5908;p24"/>
            <p:cNvSpPr/>
            <p:nvPr/>
          </p:nvSpPr>
          <p:spPr>
            <a:xfrm>
              <a:off x="61399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9" name="Google Shape;5909;p24"/>
            <p:cNvSpPr/>
            <p:nvPr/>
          </p:nvSpPr>
          <p:spPr>
            <a:xfrm>
              <a:off x="6160650" y="413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0" name="Google Shape;5910;p24"/>
            <p:cNvSpPr/>
            <p:nvPr/>
          </p:nvSpPr>
          <p:spPr>
            <a:xfrm>
              <a:off x="61866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1" name="Google Shape;5911;p24"/>
            <p:cNvSpPr/>
            <p:nvPr/>
          </p:nvSpPr>
          <p:spPr>
            <a:xfrm>
              <a:off x="62099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2" name="Google Shape;5912;p24"/>
            <p:cNvSpPr/>
            <p:nvPr/>
          </p:nvSpPr>
          <p:spPr>
            <a:xfrm>
              <a:off x="62332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3" name="Google Shape;5913;p24"/>
            <p:cNvSpPr/>
            <p:nvPr/>
          </p:nvSpPr>
          <p:spPr>
            <a:xfrm>
              <a:off x="62566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4" name="Google Shape;5914;p24"/>
            <p:cNvSpPr/>
            <p:nvPr/>
          </p:nvSpPr>
          <p:spPr>
            <a:xfrm>
              <a:off x="62799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5" name="Google Shape;5915;p24"/>
            <p:cNvSpPr/>
            <p:nvPr/>
          </p:nvSpPr>
          <p:spPr>
            <a:xfrm>
              <a:off x="63032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6" name="Google Shape;5916;p24"/>
            <p:cNvSpPr/>
            <p:nvPr/>
          </p:nvSpPr>
          <p:spPr>
            <a:xfrm>
              <a:off x="6323950" y="413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7" name="Google Shape;5917;p24"/>
            <p:cNvSpPr/>
            <p:nvPr/>
          </p:nvSpPr>
          <p:spPr>
            <a:xfrm>
              <a:off x="63499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8" name="Google Shape;5918;p24"/>
            <p:cNvSpPr/>
            <p:nvPr/>
          </p:nvSpPr>
          <p:spPr>
            <a:xfrm>
              <a:off x="63732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9" name="Google Shape;5919;p24"/>
            <p:cNvSpPr/>
            <p:nvPr/>
          </p:nvSpPr>
          <p:spPr>
            <a:xfrm>
              <a:off x="639660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0" name="Google Shape;5920;p24"/>
            <p:cNvSpPr/>
            <p:nvPr/>
          </p:nvSpPr>
          <p:spPr>
            <a:xfrm>
              <a:off x="64199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1" name="Google Shape;5921;p24"/>
            <p:cNvSpPr/>
            <p:nvPr/>
          </p:nvSpPr>
          <p:spPr>
            <a:xfrm>
              <a:off x="64432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2" name="Google Shape;5922;p24"/>
            <p:cNvSpPr/>
            <p:nvPr/>
          </p:nvSpPr>
          <p:spPr>
            <a:xfrm>
              <a:off x="64665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3" name="Google Shape;5923;p24"/>
            <p:cNvSpPr/>
            <p:nvPr/>
          </p:nvSpPr>
          <p:spPr>
            <a:xfrm>
              <a:off x="6487275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4" name="Google Shape;5924;p24"/>
            <p:cNvSpPr/>
            <p:nvPr/>
          </p:nvSpPr>
          <p:spPr>
            <a:xfrm>
              <a:off x="65132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5" name="Google Shape;5925;p24"/>
            <p:cNvSpPr/>
            <p:nvPr/>
          </p:nvSpPr>
          <p:spPr>
            <a:xfrm>
              <a:off x="59300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6" name="Google Shape;5926;p24"/>
            <p:cNvSpPr/>
            <p:nvPr/>
          </p:nvSpPr>
          <p:spPr>
            <a:xfrm>
              <a:off x="5953325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7" name="Google Shape;5927;p24"/>
            <p:cNvSpPr/>
            <p:nvPr/>
          </p:nvSpPr>
          <p:spPr>
            <a:xfrm>
              <a:off x="59766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8" name="Google Shape;5928;p24"/>
            <p:cNvSpPr/>
            <p:nvPr/>
          </p:nvSpPr>
          <p:spPr>
            <a:xfrm>
              <a:off x="5999975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9" name="Google Shape;5929;p24"/>
            <p:cNvSpPr/>
            <p:nvPr/>
          </p:nvSpPr>
          <p:spPr>
            <a:xfrm>
              <a:off x="60233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0" name="Google Shape;5930;p24"/>
            <p:cNvSpPr/>
            <p:nvPr/>
          </p:nvSpPr>
          <p:spPr>
            <a:xfrm>
              <a:off x="60466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1" name="Google Shape;5931;p24"/>
            <p:cNvSpPr/>
            <p:nvPr/>
          </p:nvSpPr>
          <p:spPr>
            <a:xfrm>
              <a:off x="6067350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2" name="Google Shape;5932;p24"/>
            <p:cNvSpPr/>
            <p:nvPr/>
          </p:nvSpPr>
          <p:spPr>
            <a:xfrm>
              <a:off x="60933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3" name="Google Shape;5933;p24"/>
            <p:cNvSpPr/>
            <p:nvPr/>
          </p:nvSpPr>
          <p:spPr>
            <a:xfrm>
              <a:off x="61166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4" name="Google Shape;5934;p24"/>
            <p:cNvSpPr/>
            <p:nvPr/>
          </p:nvSpPr>
          <p:spPr>
            <a:xfrm>
              <a:off x="61399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5" name="Google Shape;5935;p24"/>
            <p:cNvSpPr/>
            <p:nvPr/>
          </p:nvSpPr>
          <p:spPr>
            <a:xfrm>
              <a:off x="6160650" y="411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6" name="Google Shape;5936;p24"/>
            <p:cNvSpPr/>
            <p:nvPr/>
          </p:nvSpPr>
          <p:spPr>
            <a:xfrm>
              <a:off x="61866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7" name="Google Shape;5937;p24"/>
            <p:cNvSpPr/>
            <p:nvPr/>
          </p:nvSpPr>
          <p:spPr>
            <a:xfrm>
              <a:off x="62099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8" name="Google Shape;5938;p24"/>
            <p:cNvSpPr/>
            <p:nvPr/>
          </p:nvSpPr>
          <p:spPr>
            <a:xfrm>
              <a:off x="62332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9" name="Google Shape;5939;p24"/>
            <p:cNvSpPr/>
            <p:nvPr/>
          </p:nvSpPr>
          <p:spPr>
            <a:xfrm>
              <a:off x="62566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0" name="Google Shape;5940;p24"/>
            <p:cNvSpPr/>
            <p:nvPr/>
          </p:nvSpPr>
          <p:spPr>
            <a:xfrm>
              <a:off x="62799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1" name="Google Shape;5941;p24"/>
            <p:cNvSpPr/>
            <p:nvPr/>
          </p:nvSpPr>
          <p:spPr>
            <a:xfrm>
              <a:off x="63032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2" name="Google Shape;5942;p24"/>
            <p:cNvSpPr/>
            <p:nvPr/>
          </p:nvSpPr>
          <p:spPr>
            <a:xfrm>
              <a:off x="6323950" y="411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3" name="Google Shape;5943;p24"/>
            <p:cNvSpPr/>
            <p:nvPr/>
          </p:nvSpPr>
          <p:spPr>
            <a:xfrm>
              <a:off x="63499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4" name="Google Shape;5944;p24"/>
            <p:cNvSpPr/>
            <p:nvPr/>
          </p:nvSpPr>
          <p:spPr>
            <a:xfrm>
              <a:off x="63732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5" name="Google Shape;5945;p24"/>
            <p:cNvSpPr/>
            <p:nvPr/>
          </p:nvSpPr>
          <p:spPr>
            <a:xfrm>
              <a:off x="639660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6" name="Google Shape;5946;p24"/>
            <p:cNvSpPr/>
            <p:nvPr/>
          </p:nvSpPr>
          <p:spPr>
            <a:xfrm>
              <a:off x="64199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7" name="Google Shape;5947;p24"/>
            <p:cNvSpPr/>
            <p:nvPr/>
          </p:nvSpPr>
          <p:spPr>
            <a:xfrm>
              <a:off x="64432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8" name="Google Shape;5948;p24"/>
            <p:cNvSpPr/>
            <p:nvPr/>
          </p:nvSpPr>
          <p:spPr>
            <a:xfrm>
              <a:off x="64665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9" name="Google Shape;5949;p24"/>
            <p:cNvSpPr/>
            <p:nvPr/>
          </p:nvSpPr>
          <p:spPr>
            <a:xfrm>
              <a:off x="6487275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0" name="Google Shape;5950;p24"/>
            <p:cNvSpPr/>
            <p:nvPr/>
          </p:nvSpPr>
          <p:spPr>
            <a:xfrm>
              <a:off x="65132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1" name="Google Shape;5951;p24"/>
            <p:cNvSpPr/>
            <p:nvPr/>
          </p:nvSpPr>
          <p:spPr>
            <a:xfrm>
              <a:off x="59300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2" name="Google Shape;5952;p24"/>
            <p:cNvSpPr/>
            <p:nvPr/>
          </p:nvSpPr>
          <p:spPr>
            <a:xfrm>
              <a:off x="5953325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3" name="Google Shape;5953;p24"/>
            <p:cNvSpPr/>
            <p:nvPr/>
          </p:nvSpPr>
          <p:spPr>
            <a:xfrm>
              <a:off x="59766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4" name="Google Shape;5954;p24"/>
            <p:cNvSpPr/>
            <p:nvPr/>
          </p:nvSpPr>
          <p:spPr>
            <a:xfrm>
              <a:off x="5999975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5" name="Google Shape;5955;p24"/>
            <p:cNvSpPr/>
            <p:nvPr/>
          </p:nvSpPr>
          <p:spPr>
            <a:xfrm>
              <a:off x="60233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6" name="Google Shape;5956;p24"/>
            <p:cNvSpPr/>
            <p:nvPr/>
          </p:nvSpPr>
          <p:spPr>
            <a:xfrm>
              <a:off x="60466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7" name="Google Shape;5957;p24"/>
            <p:cNvSpPr/>
            <p:nvPr/>
          </p:nvSpPr>
          <p:spPr>
            <a:xfrm>
              <a:off x="6067350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8" name="Google Shape;5958;p24"/>
            <p:cNvSpPr/>
            <p:nvPr/>
          </p:nvSpPr>
          <p:spPr>
            <a:xfrm>
              <a:off x="60933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9" name="Google Shape;5959;p24"/>
            <p:cNvSpPr/>
            <p:nvPr/>
          </p:nvSpPr>
          <p:spPr>
            <a:xfrm>
              <a:off x="61166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0" name="Google Shape;5960;p24"/>
            <p:cNvSpPr/>
            <p:nvPr/>
          </p:nvSpPr>
          <p:spPr>
            <a:xfrm>
              <a:off x="61399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1" name="Google Shape;5961;p24"/>
            <p:cNvSpPr/>
            <p:nvPr/>
          </p:nvSpPr>
          <p:spPr>
            <a:xfrm>
              <a:off x="6160650" y="409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2" name="Google Shape;5962;p24"/>
            <p:cNvSpPr/>
            <p:nvPr/>
          </p:nvSpPr>
          <p:spPr>
            <a:xfrm>
              <a:off x="61866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3" name="Google Shape;5963;p24"/>
            <p:cNvSpPr/>
            <p:nvPr/>
          </p:nvSpPr>
          <p:spPr>
            <a:xfrm>
              <a:off x="62099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4" name="Google Shape;5964;p24"/>
            <p:cNvSpPr/>
            <p:nvPr/>
          </p:nvSpPr>
          <p:spPr>
            <a:xfrm>
              <a:off x="62332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5" name="Google Shape;5965;p24"/>
            <p:cNvSpPr/>
            <p:nvPr/>
          </p:nvSpPr>
          <p:spPr>
            <a:xfrm>
              <a:off x="62566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6" name="Google Shape;5966;p24"/>
            <p:cNvSpPr/>
            <p:nvPr/>
          </p:nvSpPr>
          <p:spPr>
            <a:xfrm>
              <a:off x="62799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7" name="Google Shape;5967;p24"/>
            <p:cNvSpPr/>
            <p:nvPr/>
          </p:nvSpPr>
          <p:spPr>
            <a:xfrm>
              <a:off x="63032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8" name="Google Shape;5968;p24"/>
            <p:cNvSpPr/>
            <p:nvPr/>
          </p:nvSpPr>
          <p:spPr>
            <a:xfrm>
              <a:off x="6323950" y="409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9" name="Google Shape;5969;p24"/>
            <p:cNvSpPr/>
            <p:nvPr/>
          </p:nvSpPr>
          <p:spPr>
            <a:xfrm>
              <a:off x="63499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0" name="Google Shape;5970;p24"/>
            <p:cNvSpPr/>
            <p:nvPr/>
          </p:nvSpPr>
          <p:spPr>
            <a:xfrm>
              <a:off x="63732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1" name="Google Shape;5971;p24"/>
            <p:cNvSpPr/>
            <p:nvPr/>
          </p:nvSpPr>
          <p:spPr>
            <a:xfrm>
              <a:off x="639660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2" name="Google Shape;5972;p24"/>
            <p:cNvSpPr/>
            <p:nvPr/>
          </p:nvSpPr>
          <p:spPr>
            <a:xfrm>
              <a:off x="64199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3" name="Google Shape;5973;p24"/>
            <p:cNvSpPr/>
            <p:nvPr/>
          </p:nvSpPr>
          <p:spPr>
            <a:xfrm>
              <a:off x="64432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4" name="Google Shape;5974;p24"/>
            <p:cNvSpPr/>
            <p:nvPr/>
          </p:nvSpPr>
          <p:spPr>
            <a:xfrm>
              <a:off x="64665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5" name="Google Shape;5975;p24"/>
            <p:cNvSpPr/>
            <p:nvPr/>
          </p:nvSpPr>
          <p:spPr>
            <a:xfrm>
              <a:off x="6487275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6" name="Google Shape;5976;p24"/>
            <p:cNvSpPr/>
            <p:nvPr/>
          </p:nvSpPr>
          <p:spPr>
            <a:xfrm>
              <a:off x="65132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7" name="Google Shape;5977;p24"/>
            <p:cNvSpPr/>
            <p:nvPr/>
          </p:nvSpPr>
          <p:spPr>
            <a:xfrm>
              <a:off x="59300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8" name="Google Shape;5978;p24"/>
            <p:cNvSpPr/>
            <p:nvPr/>
          </p:nvSpPr>
          <p:spPr>
            <a:xfrm>
              <a:off x="5953325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9" name="Google Shape;5979;p24"/>
            <p:cNvSpPr/>
            <p:nvPr/>
          </p:nvSpPr>
          <p:spPr>
            <a:xfrm>
              <a:off x="59766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0" name="Google Shape;5980;p24"/>
            <p:cNvSpPr/>
            <p:nvPr/>
          </p:nvSpPr>
          <p:spPr>
            <a:xfrm>
              <a:off x="5999975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1" name="Google Shape;5981;p24"/>
            <p:cNvSpPr/>
            <p:nvPr/>
          </p:nvSpPr>
          <p:spPr>
            <a:xfrm>
              <a:off x="60233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2" name="Google Shape;5982;p24"/>
            <p:cNvSpPr/>
            <p:nvPr/>
          </p:nvSpPr>
          <p:spPr>
            <a:xfrm>
              <a:off x="60466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3" name="Google Shape;5983;p24"/>
            <p:cNvSpPr/>
            <p:nvPr/>
          </p:nvSpPr>
          <p:spPr>
            <a:xfrm>
              <a:off x="6067350" y="407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4" name="Google Shape;5984;p24"/>
            <p:cNvSpPr/>
            <p:nvPr/>
          </p:nvSpPr>
          <p:spPr>
            <a:xfrm>
              <a:off x="60933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5" name="Google Shape;5985;p24"/>
            <p:cNvSpPr/>
            <p:nvPr/>
          </p:nvSpPr>
          <p:spPr>
            <a:xfrm>
              <a:off x="61166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6" name="Google Shape;5986;p24"/>
            <p:cNvSpPr/>
            <p:nvPr/>
          </p:nvSpPr>
          <p:spPr>
            <a:xfrm>
              <a:off x="61399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7" name="Google Shape;5987;p24"/>
            <p:cNvSpPr/>
            <p:nvPr/>
          </p:nvSpPr>
          <p:spPr>
            <a:xfrm>
              <a:off x="6160650" y="407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8" name="Google Shape;5988;p24"/>
            <p:cNvSpPr/>
            <p:nvPr/>
          </p:nvSpPr>
          <p:spPr>
            <a:xfrm>
              <a:off x="61866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9" name="Google Shape;5989;p24"/>
            <p:cNvSpPr/>
            <p:nvPr/>
          </p:nvSpPr>
          <p:spPr>
            <a:xfrm>
              <a:off x="62099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0" name="Google Shape;5990;p24"/>
            <p:cNvSpPr/>
            <p:nvPr/>
          </p:nvSpPr>
          <p:spPr>
            <a:xfrm>
              <a:off x="62332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1" name="Google Shape;5991;p24"/>
            <p:cNvSpPr/>
            <p:nvPr/>
          </p:nvSpPr>
          <p:spPr>
            <a:xfrm>
              <a:off x="62566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2" name="Google Shape;5992;p24"/>
            <p:cNvSpPr/>
            <p:nvPr/>
          </p:nvSpPr>
          <p:spPr>
            <a:xfrm>
              <a:off x="62799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3" name="Google Shape;5993;p24"/>
            <p:cNvSpPr/>
            <p:nvPr/>
          </p:nvSpPr>
          <p:spPr>
            <a:xfrm>
              <a:off x="63032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4" name="Google Shape;5994;p24"/>
            <p:cNvSpPr/>
            <p:nvPr/>
          </p:nvSpPr>
          <p:spPr>
            <a:xfrm>
              <a:off x="6323950" y="40715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5" name="Google Shape;5995;p24"/>
            <p:cNvSpPr/>
            <p:nvPr/>
          </p:nvSpPr>
          <p:spPr>
            <a:xfrm>
              <a:off x="63499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6" name="Google Shape;5996;p24"/>
            <p:cNvSpPr/>
            <p:nvPr/>
          </p:nvSpPr>
          <p:spPr>
            <a:xfrm>
              <a:off x="63732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7" name="Google Shape;5997;p24"/>
            <p:cNvSpPr/>
            <p:nvPr/>
          </p:nvSpPr>
          <p:spPr>
            <a:xfrm>
              <a:off x="639660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8" name="Google Shape;5998;p24"/>
            <p:cNvSpPr/>
            <p:nvPr/>
          </p:nvSpPr>
          <p:spPr>
            <a:xfrm>
              <a:off x="64199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9" name="Google Shape;5999;p24"/>
            <p:cNvSpPr/>
            <p:nvPr/>
          </p:nvSpPr>
          <p:spPr>
            <a:xfrm>
              <a:off x="64432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0" name="Google Shape;6000;p24"/>
            <p:cNvSpPr/>
            <p:nvPr/>
          </p:nvSpPr>
          <p:spPr>
            <a:xfrm>
              <a:off x="64665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1" name="Google Shape;6001;p24"/>
            <p:cNvSpPr/>
            <p:nvPr/>
          </p:nvSpPr>
          <p:spPr>
            <a:xfrm>
              <a:off x="6487275" y="407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2" name="Google Shape;6002;p24"/>
            <p:cNvSpPr/>
            <p:nvPr/>
          </p:nvSpPr>
          <p:spPr>
            <a:xfrm>
              <a:off x="65132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3" name="Google Shape;6003;p24"/>
            <p:cNvSpPr/>
            <p:nvPr/>
          </p:nvSpPr>
          <p:spPr>
            <a:xfrm>
              <a:off x="59300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4" name="Google Shape;6004;p24"/>
            <p:cNvSpPr/>
            <p:nvPr/>
          </p:nvSpPr>
          <p:spPr>
            <a:xfrm>
              <a:off x="5953325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5" name="Google Shape;6005;p24"/>
            <p:cNvSpPr/>
            <p:nvPr/>
          </p:nvSpPr>
          <p:spPr>
            <a:xfrm>
              <a:off x="59766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6" name="Google Shape;6006;p24"/>
            <p:cNvSpPr/>
            <p:nvPr/>
          </p:nvSpPr>
          <p:spPr>
            <a:xfrm>
              <a:off x="5999975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7" name="Google Shape;6007;p24"/>
            <p:cNvSpPr/>
            <p:nvPr/>
          </p:nvSpPr>
          <p:spPr>
            <a:xfrm>
              <a:off x="60233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8" name="Google Shape;6008;p24"/>
            <p:cNvSpPr/>
            <p:nvPr/>
          </p:nvSpPr>
          <p:spPr>
            <a:xfrm>
              <a:off x="60466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9" name="Google Shape;6009;p24"/>
            <p:cNvSpPr/>
            <p:nvPr/>
          </p:nvSpPr>
          <p:spPr>
            <a:xfrm>
              <a:off x="6067350" y="40515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0" name="Google Shape;6010;p24"/>
            <p:cNvSpPr/>
            <p:nvPr/>
          </p:nvSpPr>
          <p:spPr>
            <a:xfrm>
              <a:off x="60933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1" name="Google Shape;6011;p24"/>
            <p:cNvSpPr/>
            <p:nvPr/>
          </p:nvSpPr>
          <p:spPr>
            <a:xfrm>
              <a:off x="61166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2" name="Google Shape;6012;p24"/>
            <p:cNvSpPr/>
            <p:nvPr/>
          </p:nvSpPr>
          <p:spPr>
            <a:xfrm>
              <a:off x="61399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3" name="Google Shape;6013;p24"/>
            <p:cNvSpPr/>
            <p:nvPr/>
          </p:nvSpPr>
          <p:spPr>
            <a:xfrm>
              <a:off x="6160650" y="40515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4" name="Google Shape;6014;p24"/>
            <p:cNvSpPr/>
            <p:nvPr/>
          </p:nvSpPr>
          <p:spPr>
            <a:xfrm>
              <a:off x="61866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5" name="Google Shape;6015;p24"/>
            <p:cNvSpPr/>
            <p:nvPr/>
          </p:nvSpPr>
          <p:spPr>
            <a:xfrm>
              <a:off x="62099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6" name="Google Shape;6016;p24"/>
            <p:cNvSpPr/>
            <p:nvPr/>
          </p:nvSpPr>
          <p:spPr>
            <a:xfrm>
              <a:off x="62332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7" name="Google Shape;6017;p24"/>
            <p:cNvSpPr/>
            <p:nvPr/>
          </p:nvSpPr>
          <p:spPr>
            <a:xfrm>
              <a:off x="62566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8" name="Google Shape;6018;p24"/>
            <p:cNvSpPr/>
            <p:nvPr/>
          </p:nvSpPr>
          <p:spPr>
            <a:xfrm>
              <a:off x="62799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9" name="Google Shape;6019;p24"/>
            <p:cNvSpPr/>
            <p:nvPr/>
          </p:nvSpPr>
          <p:spPr>
            <a:xfrm>
              <a:off x="63032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0" name="Google Shape;6020;p24"/>
            <p:cNvSpPr/>
            <p:nvPr/>
          </p:nvSpPr>
          <p:spPr>
            <a:xfrm>
              <a:off x="6323950" y="40515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1" name="Google Shape;6021;p24"/>
            <p:cNvSpPr/>
            <p:nvPr/>
          </p:nvSpPr>
          <p:spPr>
            <a:xfrm>
              <a:off x="63499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2" name="Google Shape;6022;p24"/>
            <p:cNvSpPr/>
            <p:nvPr/>
          </p:nvSpPr>
          <p:spPr>
            <a:xfrm>
              <a:off x="63732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3" name="Google Shape;6023;p24"/>
            <p:cNvSpPr/>
            <p:nvPr/>
          </p:nvSpPr>
          <p:spPr>
            <a:xfrm>
              <a:off x="639660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4" name="Google Shape;6024;p24"/>
            <p:cNvSpPr/>
            <p:nvPr/>
          </p:nvSpPr>
          <p:spPr>
            <a:xfrm>
              <a:off x="64199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5" name="Google Shape;6025;p24"/>
            <p:cNvSpPr/>
            <p:nvPr/>
          </p:nvSpPr>
          <p:spPr>
            <a:xfrm>
              <a:off x="64432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6" name="Google Shape;6026;p24"/>
            <p:cNvSpPr/>
            <p:nvPr/>
          </p:nvSpPr>
          <p:spPr>
            <a:xfrm>
              <a:off x="64665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7" name="Google Shape;6027;p24"/>
            <p:cNvSpPr/>
            <p:nvPr/>
          </p:nvSpPr>
          <p:spPr>
            <a:xfrm>
              <a:off x="6487275" y="40515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6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8" name="Google Shape;6028;p24"/>
            <p:cNvSpPr/>
            <p:nvPr/>
          </p:nvSpPr>
          <p:spPr>
            <a:xfrm>
              <a:off x="65132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9" name="Google Shape;6029;p24"/>
            <p:cNvSpPr/>
            <p:nvPr/>
          </p:nvSpPr>
          <p:spPr>
            <a:xfrm>
              <a:off x="5953325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0" name="Google Shape;6030;p24"/>
            <p:cNvSpPr/>
            <p:nvPr/>
          </p:nvSpPr>
          <p:spPr>
            <a:xfrm>
              <a:off x="59766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1" name="Google Shape;6031;p24"/>
            <p:cNvSpPr/>
            <p:nvPr/>
          </p:nvSpPr>
          <p:spPr>
            <a:xfrm>
              <a:off x="59300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2" name="Google Shape;6032;p24"/>
            <p:cNvSpPr/>
            <p:nvPr/>
          </p:nvSpPr>
          <p:spPr>
            <a:xfrm>
              <a:off x="5999975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3" name="Google Shape;6033;p24"/>
            <p:cNvSpPr/>
            <p:nvPr/>
          </p:nvSpPr>
          <p:spPr>
            <a:xfrm>
              <a:off x="60233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4" name="Google Shape;6034;p24"/>
            <p:cNvSpPr/>
            <p:nvPr/>
          </p:nvSpPr>
          <p:spPr>
            <a:xfrm>
              <a:off x="60466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5" name="Google Shape;6035;p24"/>
            <p:cNvSpPr/>
            <p:nvPr/>
          </p:nvSpPr>
          <p:spPr>
            <a:xfrm>
              <a:off x="6067350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6" name="Google Shape;6036;p24"/>
            <p:cNvSpPr/>
            <p:nvPr/>
          </p:nvSpPr>
          <p:spPr>
            <a:xfrm>
              <a:off x="60933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7" name="Google Shape;6037;p24"/>
            <p:cNvSpPr/>
            <p:nvPr/>
          </p:nvSpPr>
          <p:spPr>
            <a:xfrm>
              <a:off x="61166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8" name="Google Shape;6038;p24"/>
            <p:cNvSpPr/>
            <p:nvPr/>
          </p:nvSpPr>
          <p:spPr>
            <a:xfrm>
              <a:off x="61399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9" name="Google Shape;6039;p24"/>
            <p:cNvSpPr/>
            <p:nvPr/>
          </p:nvSpPr>
          <p:spPr>
            <a:xfrm>
              <a:off x="6160650" y="403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0" name="Google Shape;6040;p24"/>
            <p:cNvSpPr/>
            <p:nvPr/>
          </p:nvSpPr>
          <p:spPr>
            <a:xfrm>
              <a:off x="61866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1" name="Google Shape;6041;p24"/>
            <p:cNvSpPr/>
            <p:nvPr/>
          </p:nvSpPr>
          <p:spPr>
            <a:xfrm>
              <a:off x="62099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2" name="Google Shape;6042;p24"/>
            <p:cNvSpPr/>
            <p:nvPr/>
          </p:nvSpPr>
          <p:spPr>
            <a:xfrm>
              <a:off x="62332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3" name="Google Shape;6043;p24"/>
            <p:cNvSpPr/>
            <p:nvPr/>
          </p:nvSpPr>
          <p:spPr>
            <a:xfrm>
              <a:off x="62566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4" name="Google Shape;6044;p24"/>
            <p:cNvSpPr/>
            <p:nvPr/>
          </p:nvSpPr>
          <p:spPr>
            <a:xfrm>
              <a:off x="62799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5" name="Google Shape;6045;p24"/>
            <p:cNvSpPr/>
            <p:nvPr/>
          </p:nvSpPr>
          <p:spPr>
            <a:xfrm>
              <a:off x="63032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6" name="Google Shape;6046;p24"/>
            <p:cNvSpPr/>
            <p:nvPr/>
          </p:nvSpPr>
          <p:spPr>
            <a:xfrm>
              <a:off x="6323950" y="403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7" name="Google Shape;6047;p24"/>
            <p:cNvSpPr/>
            <p:nvPr/>
          </p:nvSpPr>
          <p:spPr>
            <a:xfrm>
              <a:off x="63499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8" name="Google Shape;6048;p24"/>
            <p:cNvSpPr/>
            <p:nvPr/>
          </p:nvSpPr>
          <p:spPr>
            <a:xfrm>
              <a:off x="63732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9" name="Google Shape;6049;p24"/>
            <p:cNvSpPr/>
            <p:nvPr/>
          </p:nvSpPr>
          <p:spPr>
            <a:xfrm>
              <a:off x="639660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0" name="Google Shape;6050;p24"/>
            <p:cNvSpPr/>
            <p:nvPr/>
          </p:nvSpPr>
          <p:spPr>
            <a:xfrm>
              <a:off x="64199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1" name="Google Shape;6051;p24"/>
            <p:cNvSpPr/>
            <p:nvPr/>
          </p:nvSpPr>
          <p:spPr>
            <a:xfrm>
              <a:off x="64432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2" name="Google Shape;6052;p24"/>
            <p:cNvSpPr/>
            <p:nvPr/>
          </p:nvSpPr>
          <p:spPr>
            <a:xfrm>
              <a:off x="64665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3" name="Google Shape;6053;p24"/>
            <p:cNvSpPr/>
            <p:nvPr/>
          </p:nvSpPr>
          <p:spPr>
            <a:xfrm>
              <a:off x="6487275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4" name="Google Shape;6054;p24"/>
            <p:cNvSpPr/>
            <p:nvPr/>
          </p:nvSpPr>
          <p:spPr>
            <a:xfrm>
              <a:off x="65132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5" name="Google Shape;6055;p24"/>
            <p:cNvSpPr/>
            <p:nvPr/>
          </p:nvSpPr>
          <p:spPr>
            <a:xfrm>
              <a:off x="5953325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6" name="Google Shape;6056;p24"/>
            <p:cNvSpPr/>
            <p:nvPr/>
          </p:nvSpPr>
          <p:spPr>
            <a:xfrm>
              <a:off x="59766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7" name="Google Shape;6057;p24"/>
            <p:cNvSpPr/>
            <p:nvPr/>
          </p:nvSpPr>
          <p:spPr>
            <a:xfrm>
              <a:off x="5999975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8" name="Google Shape;6058;p24"/>
            <p:cNvSpPr/>
            <p:nvPr/>
          </p:nvSpPr>
          <p:spPr>
            <a:xfrm>
              <a:off x="60233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9" name="Google Shape;6059;p24"/>
            <p:cNvSpPr/>
            <p:nvPr/>
          </p:nvSpPr>
          <p:spPr>
            <a:xfrm>
              <a:off x="60466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0" name="Google Shape;6060;p24"/>
            <p:cNvSpPr/>
            <p:nvPr/>
          </p:nvSpPr>
          <p:spPr>
            <a:xfrm>
              <a:off x="6067350" y="401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1" name="Google Shape;6061;p24"/>
            <p:cNvSpPr/>
            <p:nvPr/>
          </p:nvSpPr>
          <p:spPr>
            <a:xfrm>
              <a:off x="60933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2" name="Google Shape;6062;p24"/>
            <p:cNvSpPr/>
            <p:nvPr/>
          </p:nvSpPr>
          <p:spPr>
            <a:xfrm>
              <a:off x="61166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3" name="Google Shape;6063;p24"/>
            <p:cNvSpPr/>
            <p:nvPr/>
          </p:nvSpPr>
          <p:spPr>
            <a:xfrm>
              <a:off x="61399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4" name="Google Shape;6064;p24"/>
            <p:cNvSpPr/>
            <p:nvPr/>
          </p:nvSpPr>
          <p:spPr>
            <a:xfrm>
              <a:off x="6160650" y="401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5" name="Google Shape;6065;p24"/>
            <p:cNvSpPr/>
            <p:nvPr/>
          </p:nvSpPr>
          <p:spPr>
            <a:xfrm>
              <a:off x="61866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6" name="Google Shape;6066;p24"/>
            <p:cNvSpPr/>
            <p:nvPr/>
          </p:nvSpPr>
          <p:spPr>
            <a:xfrm>
              <a:off x="62099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7" name="Google Shape;6067;p24"/>
            <p:cNvSpPr/>
            <p:nvPr/>
          </p:nvSpPr>
          <p:spPr>
            <a:xfrm>
              <a:off x="62332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8" name="Google Shape;6068;p24"/>
            <p:cNvSpPr/>
            <p:nvPr/>
          </p:nvSpPr>
          <p:spPr>
            <a:xfrm>
              <a:off x="62566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9" name="Google Shape;6069;p24"/>
            <p:cNvSpPr/>
            <p:nvPr/>
          </p:nvSpPr>
          <p:spPr>
            <a:xfrm>
              <a:off x="62799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0" name="Google Shape;6070;p24"/>
            <p:cNvSpPr/>
            <p:nvPr/>
          </p:nvSpPr>
          <p:spPr>
            <a:xfrm>
              <a:off x="63032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1" name="Google Shape;6071;p24"/>
            <p:cNvSpPr/>
            <p:nvPr/>
          </p:nvSpPr>
          <p:spPr>
            <a:xfrm>
              <a:off x="6323950" y="401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2" name="Google Shape;6072;p24"/>
            <p:cNvSpPr/>
            <p:nvPr/>
          </p:nvSpPr>
          <p:spPr>
            <a:xfrm>
              <a:off x="63499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3" name="Google Shape;6073;p24"/>
            <p:cNvSpPr/>
            <p:nvPr/>
          </p:nvSpPr>
          <p:spPr>
            <a:xfrm>
              <a:off x="63732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4" name="Google Shape;6074;p24"/>
            <p:cNvSpPr/>
            <p:nvPr/>
          </p:nvSpPr>
          <p:spPr>
            <a:xfrm>
              <a:off x="639660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5" name="Google Shape;6075;p24"/>
            <p:cNvSpPr/>
            <p:nvPr/>
          </p:nvSpPr>
          <p:spPr>
            <a:xfrm>
              <a:off x="64199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6" name="Google Shape;6076;p24"/>
            <p:cNvSpPr/>
            <p:nvPr/>
          </p:nvSpPr>
          <p:spPr>
            <a:xfrm>
              <a:off x="64432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7" name="Google Shape;6077;p24"/>
            <p:cNvSpPr/>
            <p:nvPr/>
          </p:nvSpPr>
          <p:spPr>
            <a:xfrm>
              <a:off x="64665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8" name="Google Shape;6078;p24"/>
            <p:cNvSpPr/>
            <p:nvPr/>
          </p:nvSpPr>
          <p:spPr>
            <a:xfrm>
              <a:off x="6487275" y="401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7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9" name="Google Shape;6079;p24"/>
            <p:cNvSpPr/>
            <p:nvPr/>
          </p:nvSpPr>
          <p:spPr>
            <a:xfrm>
              <a:off x="65132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0" name="Google Shape;6080;p24"/>
            <p:cNvSpPr/>
            <p:nvPr/>
          </p:nvSpPr>
          <p:spPr>
            <a:xfrm>
              <a:off x="5953325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1" name="Google Shape;6081;p24"/>
            <p:cNvSpPr/>
            <p:nvPr/>
          </p:nvSpPr>
          <p:spPr>
            <a:xfrm>
              <a:off x="59766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2" name="Google Shape;6082;p24"/>
            <p:cNvSpPr/>
            <p:nvPr/>
          </p:nvSpPr>
          <p:spPr>
            <a:xfrm>
              <a:off x="5999975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3" name="Google Shape;6083;p24"/>
            <p:cNvSpPr/>
            <p:nvPr/>
          </p:nvSpPr>
          <p:spPr>
            <a:xfrm>
              <a:off x="60233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4" name="Google Shape;6084;p24"/>
            <p:cNvSpPr/>
            <p:nvPr/>
          </p:nvSpPr>
          <p:spPr>
            <a:xfrm>
              <a:off x="60466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5" name="Google Shape;6085;p24"/>
            <p:cNvSpPr/>
            <p:nvPr/>
          </p:nvSpPr>
          <p:spPr>
            <a:xfrm>
              <a:off x="6067350" y="39915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6" name="Google Shape;6086;p24"/>
            <p:cNvSpPr/>
            <p:nvPr/>
          </p:nvSpPr>
          <p:spPr>
            <a:xfrm>
              <a:off x="60933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7" name="Google Shape;6087;p24"/>
            <p:cNvSpPr/>
            <p:nvPr/>
          </p:nvSpPr>
          <p:spPr>
            <a:xfrm>
              <a:off x="61166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8" name="Google Shape;6088;p24"/>
            <p:cNvSpPr/>
            <p:nvPr/>
          </p:nvSpPr>
          <p:spPr>
            <a:xfrm>
              <a:off x="61399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9" name="Google Shape;6089;p24"/>
            <p:cNvSpPr/>
            <p:nvPr/>
          </p:nvSpPr>
          <p:spPr>
            <a:xfrm>
              <a:off x="6160650" y="39915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0" name="Google Shape;6090;p24"/>
            <p:cNvSpPr/>
            <p:nvPr/>
          </p:nvSpPr>
          <p:spPr>
            <a:xfrm>
              <a:off x="61866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1" name="Google Shape;6091;p24"/>
            <p:cNvSpPr/>
            <p:nvPr/>
          </p:nvSpPr>
          <p:spPr>
            <a:xfrm>
              <a:off x="62099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2" name="Google Shape;6092;p24"/>
            <p:cNvSpPr/>
            <p:nvPr/>
          </p:nvSpPr>
          <p:spPr>
            <a:xfrm>
              <a:off x="62332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3" name="Google Shape;6093;p24"/>
            <p:cNvSpPr/>
            <p:nvPr/>
          </p:nvSpPr>
          <p:spPr>
            <a:xfrm>
              <a:off x="62566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4" name="Google Shape;6094;p24"/>
            <p:cNvSpPr/>
            <p:nvPr/>
          </p:nvSpPr>
          <p:spPr>
            <a:xfrm>
              <a:off x="62799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5" name="Google Shape;6095;p24"/>
            <p:cNvSpPr/>
            <p:nvPr/>
          </p:nvSpPr>
          <p:spPr>
            <a:xfrm>
              <a:off x="63032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6" name="Google Shape;6096;p24"/>
            <p:cNvSpPr/>
            <p:nvPr/>
          </p:nvSpPr>
          <p:spPr>
            <a:xfrm>
              <a:off x="6323950" y="39915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7" name="Google Shape;6097;p24"/>
            <p:cNvSpPr/>
            <p:nvPr/>
          </p:nvSpPr>
          <p:spPr>
            <a:xfrm>
              <a:off x="63499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8" name="Google Shape;6098;p24"/>
            <p:cNvSpPr/>
            <p:nvPr/>
          </p:nvSpPr>
          <p:spPr>
            <a:xfrm>
              <a:off x="63732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9" name="Google Shape;6099;p24"/>
            <p:cNvSpPr/>
            <p:nvPr/>
          </p:nvSpPr>
          <p:spPr>
            <a:xfrm>
              <a:off x="639660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0" name="Google Shape;6100;p24"/>
            <p:cNvSpPr/>
            <p:nvPr/>
          </p:nvSpPr>
          <p:spPr>
            <a:xfrm>
              <a:off x="64199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1" name="Google Shape;6101;p24"/>
            <p:cNvSpPr/>
            <p:nvPr/>
          </p:nvSpPr>
          <p:spPr>
            <a:xfrm>
              <a:off x="64432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2" name="Google Shape;6102;p24"/>
            <p:cNvSpPr/>
            <p:nvPr/>
          </p:nvSpPr>
          <p:spPr>
            <a:xfrm>
              <a:off x="64665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3" name="Google Shape;6103;p24"/>
            <p:cNvSpPr/>
            <p:nvPr/>
          </p:nvSpPr>
          <p:spPr>
            <a:xfrm>
              <a:off x="6487275" y="39915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4" name="Google Shape;6104;p24"/>
            <p:cNvSpPr/>
            <p:nvPr/>
          </p:nvSpPr>
          <p:spPr>
            <a:xfrm>
              <a:off x="65132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5" name="Google Shape;6105;p24"/>
            <p:cNvSpPr/>
            <p:nvPr/>
          </p:nvSpPr>
          <p:spPr>
            <a:xfrm>
              <a:off x="5953325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6" name="Google Shape;6106;p24"/>
            <p:cNvSpPr/>
            <p:nvPr/>
          </p:nvSpPr>
          <p:spPr>
            <a:xfrm>
              <a:off x="59766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7" name="Google Shape;6107;p24"/>
            <p:cNvSpPr/>
            <p:nvPr/>
          </p:nvSpPr>
          <p:spPr>
            <a:xfrm>
              <a:off x="5999975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8" name="Google Shape;6108;p24"/>
            <p:cNvSpPr/>
            <p:nvPr/>
          </p:nvSpPr>
          <p:spPr>
            <a:xfrm>
              <a:off x="60233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9" name="Google Shape;6109;p24"/>
            <p:cNvSpPr/>
            <p:nvPr/>
          </p:nvSpPr>
          <p:spPr>
            <a:xfrm>
              <a:off x="60466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0" name="Google Shape;6110;p24"/>
            <p:cNvSpPr/>
            <p:nvPr/>
          </p:nvSpPr>
          <p:spPr>
            <a:xfrm>
              <a:off x="6067350" y="39714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1" name="Google Shape;6111;p24"/>
            <p:cNvSpPr/>
            <p:nvPr/>
          </p:nvSpPr>
          <p:spPr>
            <a:xfrm>
              <a:off x="60933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2" name="Google Shape;6112;p24"/>
            <p:cNvSpPr/>
            <p:nvPr/>
          </p:nvSpPr>
          <p:spPr>
            <a:xfrm>
              <a:off x="61166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3" name="Google Shape;6113;p24"/>
            <p:cNvSpPr/>
            <p:nvPr/>
          </p:nvSpPr>
          <p:spPr>
            <a:xfrm>
              <a:off x="61399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4" name="Google Shape;6114;p24"/>
            <p:cNvSpPr/>
            <p:nvPr/>
          </p:nvSpPr>
          <p:spPr>
            <a:xfrm>
              <a:off x="6160650" y="39714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5" name="Google Shape;6115;p24"/>
            <p:cNvSpPr/>
            <p:nvPr/>
          </p:nvSpPr>
          <p:spPr>
            <a:xfrm>
              <a:off x="61866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6" name="Google Shape;6116;p24"/>
            <p:cNvSpPr/>
            <p:nvPr/>
          </p:nvSpPr>
          <p:spPr>
            <a:xfrm>
              <a:off x="62099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7" name="Google Shape;6117;p24"/>
            <p:cNvSpPr/>
            <p:nvPr/>
          </p:nvSpPr>
          <p:spPr>
            <a:xfrm>
              <a:off x="62332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8" name="Google Shape;6118;p24"/>
            <p:cNvSpPr/>
            <p:nvPr/>
          </p:nvSpPr>
          <p:spPr>
            <a:xfrm>
              <a:off x="62566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9" name="Google Shape;6119;p24"/>
            <p:cNvSpPr/>
            <p:nvPr/>
          </p:nvSpPr>
          <p:spPr>
            <a:xfrm>
              <a:off x="62799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0" name="Google Shape;6120;p24"/>
            <p:cNvSpPr/>
            <p:nvPr/>
          </p:nvSpPr>
          <p:spPr>
            <a:xfrm>
              <a:off x="63032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1" name="Google Shape;6121;p24"/>
            <p:cNvSpPr/>
            <p:nvPr/>
          </p:nvSpPr>
          <p:spPr>
            <a:xfrm>
              <a:off x="6323950" y="39714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2" name="Google Shape;6122;p24"/>
            <p:cNvSpPr/>
            <p:nvPr/>
          </p:nvSpPr>
          <p:spPr>
            <a:xfrm>
              <a:off x="63499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3" name="Google Shape;6123;p24"/>
            <p:cNvSpPr/>
            <p:nvPr/>
          </p:nvSpPr>
          <p:spPr>
            <a:xfrm>
              <a:off x="63732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4" name="Google Shape;6124;p24"/>
            <p:cNvSpPr/>
            <p:nvPr/>
          </p:nvSpPr>
          <p:spPr>
            <a:xfrm>
              <a:off x="639660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5" name="Google Shape;6125;p24"/>
            <p:cNvSpPr/>
            <p:nvPr/>
          </p:nvSpPr>
          <p:spPr>
            <a:xfrm>
              <a:off x="64199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6" name="Google Shape;6126;p24"/>
            <p:cNvSpPr/>
            <p:nvPr/>
          </p:nvSpPr>
          <p:spPr>
            <a:xfrm>
              <a:off x="64432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7" name="Google Shape;6127;p24"/>
            <p:cNvSpPr/>
            <p:nvPr/>
          </p:nvSpPr>
          <p:spPr>
            <a:xfrm>
              <a:off x="64665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8" name="Google Shape;6128;p24"/>
            <p:cNvSpPr/>
            <p:nvPr/>
          </p:nvSpPr>
          <p:spPr>
            <a:xfrm>
              <a:off x="6487275" y="39714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9" name="Google Shape;6129;p24"/>
            <p:cNvSpPr/>
            <p:nvPr/>
          </p:nvSpPr>
          <p:spPr>
            <a:xfrm>
              <a:off x="65132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0" name="Google Shape;6130;p24"/>
            <p:cNvSpPr/>
            <p:nvPr/>
          </p:nvSpPr>
          <p:spPr>
            <a:xfrm>
              <a:off x="59766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1" name="Google Shape;6131;p24"/>
            <p:cNvSpPr/>
            <p:nvPr/>
          </p:nvSpPr>
          <p:spPr>
            <a:xfrm>
              <a:off x="5999975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2" name="Google Shape;6132;p24"/>
            <p:cNvSpPr/>
            <p:nvPr/>
          </p:nvSpPr>
          <p:spPr>
            <a:xfrm>
              <a:off x="60233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3" name="Google Shape;6133;p24"/>
            <p:cNvSpPr/>
            <p:nvPr/>
          </p:nvSpPr>
          <p:spPr>
            <a:xfrm>
              <a:off x="60466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4" name="Google Shape;6134;p24"/>
            <p:cNvSpPr/>
            <p:nvPr/>
          </p:nvSpPr>
          <p:spPr>
            <a:xfrm>
              <a:off x="6067350" y="395150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5" name="Google Shape;6135;p24"/>
            <p:cNvSpPr/>
            <p:nvPr/>
          </p:nvSpPr>
          <p:spPr>
            <a:xfrm>
              <a:off x="60933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6" name="Google Shape;6136;p24"/>
            <p:cNvSpPr/>
            <p:nvPr/>
          </p:nvSpPr>
          <p:spPr>
            <a:xfrm>
              <a:off x="61166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7" name="Google Shape;6137;p24"/>
            <p:cNvSpPr/>
            <p:nvPr/>
          </p:nvSpPr>
          <p:spPr>
            <a:xfrm>
              <a:off x="61399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8" name="Google Shape;6138;p24"/>
            <p:cNvSpPr/>
            <p:nvPr/>
          </p:nvSpPr>
          <p:spPr>
            <a:xfrm>
              <a:off x="6160650" y="39515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9" name="Google Shape;6139;p24"/>
            <p:cNvSpPr/>
            <p:nvPr/>
          </p:nvSpPr>
          <p:spPr>
            <a:xfrm>
              <a:off x="61866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0" name="Google Shape;6140;p24"/>
            <p:cNvSpPr/>
            <p:nvPr/>
          </p:nvSpPr>
          <p:spPr>
            <a:xfrm>
              <a:off x="62099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1" name="Google Shape;6141;p24"/>
            <p:cNvSpPr/>
            <p:nvPr/>
          </p:nvSpPr>
          <p:spPr>
            <a:xfrm>
              <a:off x="62332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2" name="Google Shape;6142;p24"/>
            <p:cNvSpPr/>
            <p:nvPr/>
          </p:nvSpPr>
          <p:spPr>
            <a:xfrm>
              <a:off x="62566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3" name="Google Shape;6143;p24"/>
            <p:cNvSpPr/>
            <p:nvPr/>
          </p:nvSpPr>
          <p:spPr>
            <a:xfrm>
              <a:off x="62799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4" name="Google Shape;6144;p24"/>
            <p:cNvSpPr/>
            <p:nvPr/>
          </p:nvSpPr>
          <p:spPr>
            <a:xfrm>
              <a:off x="63032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5" name="Google Shape;6145;p24"/>
            <p:cNvSpPr/>
            <p:nvPr/>
          </p:nvSpPr>
          <p:spPr>
            <a:xfrm>
              <a:off x="6323950" y="39515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22" y="0"/>
                  </a:moveTo>
                  <a:cubicBezTo>
                    <a:pt x="421" y="0"/>
                    <a:pt x="420" y="0"/>
                    <a:pt x="419" y="0"/>
                  </a:cubicBezTo>
                  <a:cubicBezTo>
                    <a:pt x="418" y="0"/>
                    <a:pt x="418" y="0"/>
                    <a:pt x="417" y="0"/>
                  </a:cubicBezTo>
                  <a:cubicBezTo>
                    <a:pt x="139" y="0"/>
                    <a:pt x="1" y="336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1"/>
                    <a:pt x="593" y="0"/>
                    <a:pt x="4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6" name="Google Shape;6146;p24"/>
            <p:cNvSpPr/>
            <p:nvPr/>
          </p:nvSpPr>
          <p:spPr>
            <a:xfrm>
              <a:off x="63499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7" name="Google Shape;6147;p24"/>
            <p:cNvSpPr/>
            <p:nvPr/>
          </p:nvSpPr>
          <p:spPr>
            <a:xfrm>
              <a:off x="63732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8" name="Google Shape;6148;p24"/>
            <p:cNvSpPr/>
            <p:nvPr/>
          </p:nvSpPr>
          <p:spPr>
            <a:xfrm>
              <a:off x="639660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9" name="Google Shape;6149;p24"/>
            <p:cNvSpPr/>
            <p:nvPr/>
          </p:nvSpPr>
          <p:spPr>
            <a:xfrm>
              <a:off x="64199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0" name="Google Shape;6150;p24"/>
            <p:cNvSpPr/>
            <p:nvPr/>
          </p:nvSpPr>
          <p:spPr>
            <a:xfrm>
              <a:off x="64432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1" name="Google Shape;6151;p24"/>
            <p:cNvSpPr/>
            <p:nvPr/>
          </p:nvSpPr>
          <p:spPr>
            <a:xfrm>
              <a:off x="64665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2" name="Google Shape;6152;p24"/>
            <p:cNvSpPr/>
            <p:nvPr/>
          </p:nvSpPr>
          <p:spPr>
            <a:xfrm>
              <a:off x="6487275" y="395150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5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3" name="Google Shape;6153;p24"/>
            <p:cNvSpPr/>
            <p:nvPr/>
          </p:nvSpPr>
          <p:spPr>
            <a:xfrm>
              <a:off x="65132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4" name="Google Shape;6154;p24"/>
            <p:cNvSpPr/>
            <p:nvPr/>
          </p:nvSpPr>
          <p:spPr>
            <a:xfrm>
              <a:off x="59766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5" name="Google Shape;6155;p24"/>
            <p:cNvSpPr/>
            <p:nvPr/>
          </p:nvSpPr>
          <p:spPr>
            <a:xfrm>
              <a:off x="5999975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1"/>
                    <a:pt x="1" y="313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6" name="Google Shape;6156;p24"/>
            <p:cNvSpPr/>
            <p:nvPr/>
          </p:nvSpPr>
          <p:spPr>
            <a:xfrm>
              <a:off x="60233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7" name="Google Shape;6157;p24"/>
            <p:cNvSpPr/>
            <p:nvPr/>
          </p:nvSpPr>
          <p:spPr>
            <a:xfrm>
              <a:off x="60466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1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8" name="Google Shape;6158;p24"/>
            <p:cNvSpPr/>
            <p:nvPr/>
          </p:nvSpPr>
          <p:spPr>
            <a:xfrm>
              <a:off x="6067350" y="393145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1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9" name="Google Shape;6159;p24"/>
            <p:cNvSpPr/>
            <p:nvPr/>
          </p:nvSpPr>
          <p:spPr>
            <a:xfrm>
              <a:off x="60933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0" name="Google Shape;6160;p24"/>
            <p:cNvSpPr/>
            <p:nvPr/>
          </p:nvSpPr>
          <p:spPr>
            <a:xfrm>
              <a:off x="61166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1" name="Google Shape;6161;p24"/>
            <p:cNvSpPr/>
            <p:nvPr/>
          </p:nvSpPr>
          <p:spPr>
            <a:xfrm>
              <a:off x="61399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2" name="Google Shape;6162;p24"/>
            <p:cNvSpPr/>
            <p:nvPr/>
          </p:nvSpPr>
          <p:spPr>
            <a:xfrm>
              <a:off x="6160650" y="393145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1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3" name="Google Shape;6163;p24"/>
            <p:cNvSpPr/>
            <p:nvPr/>
          </p:nvSpPr>
          <p:spPr>
            <a:xfrm>
              <a:off x="61866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4" name="Google Shape;6164;p24"/>
            <p:cNvSpPr/>
            <p:nvPr/>
          </p:nvSpPr>
          <p:spPr>
            <a:xfrm>
              <a:off x="62099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5" name="Google Shape;6165;p24"/>
            <p:cNvSpPr/>
            <p:nvPr/>
          </p:nvSpPr>
          <p:spPr>
            <a:xfrm>
              <a:off x="62332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1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6" name="Google Shape;6166;p24"/>
            <p:cNvSpPr/>
            <p:nvPr/>
          </p:nvSpPr>
          <p:spPr>
            <a:xfrm>
              <a:off x="62566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7" name="Google Shape;6167;p24"/>
            <p:cNvSpPr/>
            <p:nvPr/>
          </p:nvSpPr>
          <p:spPr>
            <a:xfrm>
              <a:off x="62799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8" name="Google Shape;6168;p24"/>
            <p:cNvSpPr/>
            <p:nvPr/>
          </p:nvSpPr>
          <p:spPr>
            <a:xfrm>
              <a:off x="63032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9" name="Google Shape;6169;p24"/>
            <p:cNvSpPr/>
            <p:nvPr/>
          </p:nvSpPr>
          <p:spPr>
            <a:xfrm>
              <a:off x="6323950" y="393145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1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0" name="Google Shape;6170;p24"/>
            <p:cNvSpPr/>
            <p:nvPr/>
          </p:nvSpPr>
          <p:spPr>
            <a:xfrm>
              <a:off x="63499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1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1" name="Google Shape;6171;p24"/>
            <p:cNvSpPr/>
            <p:nvPr/>
          </p:nvSpPr>
          <p:spPr>
            <a:xfrm>
              <a:off x="63732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2" name="Google Shape;6172;p24"/>
            <p:cNvSpPr/>
            <p:nvPr/>
          </p:nvSpPr>
          <p:spPr>
            <a:xfrm>
              <a:off x="639660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3" name="Google Shape;6173;p24"/>
            <p:cNvSpPr/>
            <p:nvPr/>
          </p:nvSpPr>
          <p:spPr>
            <a:xfrm>
              <a:off x="64199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4" name="Google Shape;6174;p24"/>
            <p:cNvSpPr/>
            <p:nvPr/>
          </p:nvSpPr>
          <p:spPr>
            <a:xfrm>
              <a:off x="64432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5" name="Google Shape;6175;p24"/>
            <p:cNvSpPr/>
            <p:nvPr/>
          </p:nvSpPr>
          <p:spPr>
            <a:xfrm>
              <a:off x="64665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1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6" name="Google Shape;6176;p24"/>
            <p:cNvSpPr/>
            <p:nvPr/>
          </p:nvSpPr>
          <p:spPr>
            <a:xfrm>
              <a:off x="6487275" y="393145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1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7" name="Google Shape;6177;p24"/>
            <p:cNvSpPr/>
            <p:nvPr/>
          </p:nvSpPr>
          <p:spPr>
            <a:xfrm>
              <a:off x="65132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8" name="Google Shape;6178;p24"/>
            <p:cNvSpPr/>
            <p:nvPr/>
          </p:nvSpPr>
          <p:spPr>
            <a:xfrm>
              <a:off x="5999975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9" name="Google Shape;6179;p24"/>
            <p:cNvSpPr/>
            <p:nvPr/>
          </p:nvSpPr>
          <p:spPr>
            <a:xfrm>
              <a:off x="60233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0" name="Google Shape;6180;p24"/>
            <p:cNvSpPr/>
            <p:nvPr/>
          </p:nvSpPr>
          <p:spPr>
            <a:xfrm>
              <a:off x="60466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1" name="Google Shape;6181;p24"/>
            <p:cNvSpPr/>
            <p:nvPr/>
          </p:nvSpPr>
          <p:spPr>
            <a:xfrm>
              <a:off x="6067350" y="391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2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2" name="Google Shape;6182;p24"/>
            <p:cNvSpPr/>
            <p:nvPr/>
          </p:nvSpPr>
          <p:spPr>
            <a:xfrm>
              <a:off x="60933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3" name="Google Shape;6183;p24"/>
            <p:cNvSpPr/>
            <p:nvPr/>
          </p:nvSpPr>
          <p:spPr>
            <a:xfrm>
              <a:off x="61166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4" name="Google Shape;6184;p24"/>
            <p:cNvSpPr/>
            <p:nvPr/>
          </p:nvSpPr>
          <p:spPr>
            <a:xfrm>
              <a:off x="61399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5" name="Google Shape;6185;p24"/>
            <p:cNvSpPr/>
            <p:nvPr/>
          </p:nvSpPr>
          <p:spPr>
            <a:xfrm>
              <a:off x="6160650" y="391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2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6" name="Google Shape;6186;p24"/>
            <p:cNvSpPr/>
            <p:nvPr/>
          </p:nvSpPr>
          <p:spPr>
            <a:xfrm>
              <a:off x="61866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7" name="Google Shape;6187;p24"/>
            <p:cNvSpPr/>
            <p:nvPr/>
          </p:nvSpPr>
          <p:spPr>
            <a:xfrm>
              <a:off x="62099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8" name="Google Shape;6188;p24"/>
            <p:cNvSpPr/>
            <p:nvPr/>
          </p:nvSpPr>
          <p:spPr>
            <a:xfrm>
              <a:off x="62332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9" name="Google Shape;6189;p24"/>
            <p:cNvSpPr/>
            <p:nvPr/>
          </p:nvSpPr>
          <p:spPr>
            <a:xfrm>
              <a:off x="62566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0" name="Google Shape;6190;p24"/>
            <p:cNvSpPr/>
            <p:nvPr/>
          </p:nvSpPr>
          <p:spPr>
            <a:xfrm>
              <a:off x="62799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1" name="Google Shape;6191;p24"/>
            <p:cNvSpPr/>
            <p:nvPr/>
          </p:nvSpPr>
          <p:spPr>
            <a:xfrm>
              <a:off x="63032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2" name="Google Shape;6192;p24"/>
            <p:cNvSpPr/>
            <p:nvPr/>
          </p:nvSpPr>
          <p:spPr>
            <a:xfrm>
              <a:off x="6323950" y="391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2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3" name="Google Shape;6193;p24"/>
            <p:cNvSpPr/>
            <p:nvPr/>
          </p:nvSpPr>
          <p:spPr>
            <a:xfrm>
              <a:off x="63499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4" name="Google Shape;6194;p24"/>
            <p:cNvSpPr/>
            <p:nvPr/>
          </p:nvSpPr>
          <p:spPr>
            <a:xfrm>
              <a:off x="63732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5" name="Google Shape;6195;p24"/>
            <p:cNvSpPr/>
            <p:nvPr/>
          </p:nvSpPr>
          <p:spPr>
            <a:xfrm>
              <a:off x="639660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6" name="Google Shape;6196;p24"/>
            <p:cNvSpPr/>
            <p:nvPr/>
          </p:nvSpPr>
          <p:spPr>
            <a:xfrm>
              <a:off x="64199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7" name="Google Shape;6197;p24"/>
            <p:cNvSpPr/>
            <p:nvPr/>
          </p:nvSpPr>
          <p:spPr>
            <a:xfrm>
              <a:off x="644325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8" name="Google Shape;6198;p24"/>
            <p:cNvSpPr/>
            <p:nvPr/>
          </p:nvSpPr>
          <p:spPr>
            <a:xfrm>
              <a:off x="64665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9" name="Google Shape;6199;p24"/>
            <p:cNvSpPr/>
            <p:nvPr/>
          </p:nvSpPr>
          <p:spPr>
            <a:xfrm>
              <a:off x="6487275" y="391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7"/>
                    <a:pt x="415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2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0" name="Google Shape;6200;p24"/>
            <p:cNvSpPr/>
            <p:nvPr/>
          </p:nvSpPr>
          <p:spPr>
            <a:xfrm>
              <a:off x="651325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1" name="Google Shape;6201;p24"/>
            <p:cNvSpPr/>
            <p:nvPr/>
          </p:nvSpPr>
          <p:spPr>
            <a:xfrm>
              <a:off x="5999975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2" name="Google Shape;6202;p24"/>
            <p:cNvSpPr/>
            <p:nvPr/>
          </p:nvSpPr>
          <p:spPr>
            <a:xfrm>
              <a:off x="60233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3" name="Google Shape;6203;p24"/>
            <p:cNvSpPr/>
            <p:nvPr/>
          </p:nvSpPr>
          <p:spPr>
            <a:xfrm>
              <a:off x="60466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4" name="Google Shape;6204;p24"/>
            <p:cNvSpPr/>
            <p:nvPr/>
          </p:nvSpPr>
          <p:spPr>
            <a:xfrm>
              <a:off x="6067350" y="389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5" name="Google Shape;6205;p24"/>
            <p:cNvSpPr/>
            <p:nvPr/>
          </p:nvSpPr>
          <p:spPr>
            <a:xfrm>
              <a:off x="60933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6" name="Google Shape;6206;p24"/>
            <p:cNvSpPr/>
            <p:nvPr/>
          </p:nvSpPr>
          <p:spPr>
            <a:xfrm>
              <a:off x="61166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7" name="Google Shape;6207;p24"/>
            <p:cNvSpPr/>
            <p:nvPr/>
          </p:nvSpPr>
          <p:spPr>
            <a:xfrm>
              <a:off x="61399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8" name="Google Shape;6208;p24"/>
            <p:cNvSpPr/>
            <p:nvPr/>
          </p:nvSpPr>
          <p:spPr>
            <a:xfrm>
              <a:off x="6160650" y="389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9" name="Google Shape;6209;p24"/>
            <p:cNvSpPr/>
            <p:nvPr/>
          </p:nvSpPr>
          <p:spPr>
            <a:xfrm>
              <a:off x="61866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0" name="Google Shape;6210;p24"/>
            <p:cNvSpPr/>
            <p:nvPr/>
          </p:nvSpPr>
          <p:spPr>
            <a:xfrm>
              <a:off x="62099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1" name="Google Shape;6211;p24"/>
            <p:cNvSpPr/>
            <p:nvPr/>
          </p:nvSpPr>
          <p:spPr>
            <a:xfrm>
              <a:off x="62332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2" name="Google Shape;6212;p24"/>
            <p:cNvSpPr/>
            <p:nvPr/>
          </p:nvSpPr>
          <p:spPr>
            <a:xfrm>
              <a:off x="62566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3" name="Google Shape;6213;p24"/>
            <p:cNvSpPr/>
            <p:nvPr/>
          </p:nvSpPr>
          <p:spPr>
            <a:xfrm>
              <a:off x="62799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4" name="Google Shape;6214;p24"/>
            <p:cNvSpPr/>
            <p:nvPr/>
          </p:nvSpPr>
          <p:spPr>
            <a:xfrm>
              <a:off x="63032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5" name="Google Shape;6215;p24"/>
            <p:cNvSpPr/>
            <p:nvPr/>
          </p:nvSpPr>
          <p:spPr>
            <a:xfrm>
              <a:off x="6323950" y="389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6" name="Google Shape;6216;p24"/>
            <p:cNvSpPr/>
            <p:nvPr/>
          </p:nvSpPr>
          <p:spPr>
            <a:xfrm>
              <a:off x="63499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7" name="Google Shape;6217;p24"/>
            <p:cNvSpPr/>
            <p:nvPr/>
          </p:nvSpPr>
          <p:spPr>
            <a:xfrm>
              <a:off x="63732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8" name="Google Shape;6218;p24"/>
            <p:cNvSpPr/>
            <p:nvPr/>
          </p:nvSpPr>
          <p:spPr>
            <a:xfrm>
              <a:off x="639660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9" name="Google Shape;6219;p24"/>
            <p:cNvSpPr/>
            <p:nvPr/>
          </p:nvSpPr>
          <p:spPr>
            <a:xfrm>
              <a:off x="64199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0" name="Google Shape;6220;p24"/>
            <p:cNvSpPr/>
            <p:nvPr/>
          </p:nvSpPr>
          <p:spPr>
            <a:xfrm>
              <a:off x="644325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1" name="Google Shape;6221;p24"/>
            <p:cNvSpPr/>
            <p:nvPr/>
          </p:nvSpPr>
          <p:spPr>
            <a:xfrm>
              <a:off x="64665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2" name="Google Shape;6222;p24"/>
            <p:cNvSpPr/>
            <p:nvPr/>
          </p:nvSpPr>
          <p:spPr>
            <a:xfrm>
              <a:off x="6487275" y="389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3" name="Google Shape;6223;p24"/>
            <p:cNvSpPr/>
            <p:nvPr/>
          </p:nvSpPr>
          <p:spPr>
            <a:xfrm>
              <a:off x="651325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4" name="Google Shape;6224;p24"/>
            <p:cNvSpPr/>
            <p:nvPr/>
          </p:nvSpPr>
          <p:spPr>
            <a:xfrm>
              <a:off x="60233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5" name="Google Shape;6225;p24"/>
            <p:cNvSpPr/>
            <p:nvPr/>
          </p:nvSpPr>
          <p:spPr>
            <a:xfrm>
              <a:off x="60466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6" name="Google Shape;6226;p24"/>
            <p:cNvSpPr/>
            <p:nvPr/>
          </p:nvSpPr>
          <p:spPr>
            <a:xfrm>
              <a:off x="6067350" y="387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7" name="Google Shape;6227;p24"/>
            <p:cNvSpPr/>
            <p:nvPr/>
          </p:nvSpPr>
          <p:spPr>
            <a:xfrm>
              <a:off x="60933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8" name="Google Shape;6228;p24"/>
            <p:cNvSpPr/>
            <p:nvPr/>
          </p:nvSpPr>
          <p:spPr>
            <a:xfrm>
              <a:off x="61166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9" name="Google Shape;6229;p24"/>
            <p:cNvSpPr/>
            <p:nvPr/>
          </p:nvSpPr>
          <p:spPr>
            <a:xfrm>
              <a:off x="61399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0" name="Google Shape;6230;p24"/>
            <p:cNvSpPr/>
            <p:nvPr/>
          </p:nvSpPr>
          <p:spPr>
            <a:xfrm>
              <a:off x="6160650" y="387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1" name="Google Shape;6231;p24"/>
            <p:cNvSpPr/>
            <p:nvPr/>
          </p:nvSpPr>
          <p:spPr>
            <a:xfrm>
              <a:off x="61866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2" name="Google Shape;6232;p24"/>
            <p:cNvSpPr/>
            <p:nvPr/>
          </p:nvSpPr>
          <p:spPr>
            <a:xfrm>
              <a:off x="62099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3" name="Google Shape;6233;p24"/>
            <p:cNvSpPr/>
            <p:nvPr/>
          </p:nvSpPr>
          <p:spPr>
            <a:xfrm>
              <a:off x="62332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4" name="Google Shape;6234;p24"/>
            <p:cNvSpPr/>
            <p:nvPr/>
          </p:nvSpPr>
          <p:spPr>
            <a:xfrm>
              <a:off x="62566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5" name="Google Shape;6235;p24"/>
            <p:cNvSpPr/>
            <p:nvPr/>
          </p:nvSpPr>
          <p:spPr>
            <a:xfrm>
              <a:off x="62799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6" name="Google Shape;6236;p24"/>
            <p:cNvSpPr/>
            <p:nvPr/>
          </p:nvSpPr>
          <p:spPr>
            <a:xfrm>
              <a:off x="63032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7" name="Google Shape;6237;p24"/>
            <p:cNvSpPr/>
            <p:nvPr/>
          </p:nvSpPr>
          <p:spPr>
            <a:xfrm>
              <a:off x="6323950" y="387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8" name="Google Shape;6238;p24"/>
            <p:cNvSpPr/>
            <p:nvPr/>
          </p:nvSpPr>
          <p:spPr>
            <a:xfrm>
              <a:off x="63499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9" name="Google Shape;6239;p24"/>
            <p:cNvSpPr/>
            <p:nvPr/>
          </p:nvSpPr>
          <p:spPr>
            <a:xfrm>
              <a:off x="63732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0" name="Google Shape;6240;p24"/>
            <p:cNvSpPr/>
            <p:nvPr/>
          </p:nvSpPr>
          <p:spPr>
            <a:xfrm>
              <a:off x="6396600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1" name="Google Shape;6241;p24"/>
            <p:cNvSpPr/>
            <p:nvPr/>
          </p:nvSpPr>
          <p:spPr>
            <a:xfrm>
              <a:off x="64199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2" name="Google Shape;6242;p24"/>
            <p:cNvSpPr/>
            <p:nvPr/>
          </p:nvSpPr>
          <p:spPr>
            <a:xfrm>
              <a:off x="6443250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3" name="Google Shape;6243;p24"/>
            <p:cNvSpPr/>
            <p:nvPr/>
          </p:nvSpPr>
          <p:spPr>
            <a:xfrm>
              <a:off x="64665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4" name="Google Shape;6244;p24"/>
            <p:cNvSpPr/>
            <p:nvPr/>
          </p:nvSpPr>
          <p:spPr>
            <a:xfrm>
              <a:off x="6487275" y="387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5" name="Google Shape;6245;p24"/>
            <p:cNvSpPr/>
            <p:nvPr/>
          </p:nvSpPr>
          <p:spPr>
            <a:xfrm>
              <a:off x="60466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6" name="Google Shape;6246;p24"/>
            <p:cNvSpPr/>
            <p:nvPr/>
          </p:nvSpPr>
          <p:spPr>
            <a:xfrm>
              <a:off x="6067350" y="38514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7" name="Google Shape;6247;p24"/>
            <p:cNvSpPr/>
            <p:nvPr/>
          </p:nvSpPr>
          <p:spPr>
            <a:xfrm>
              <a:off x="609332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8" name="Google Shape;6248;p24"/>
            <p:cNvSpPr/>
            <p:nvPr/>
          </p:nvSpPr>
          <p:spPr>
            <a:xfrm>
              <a:off x="61166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9" name="Google Shape;6249;p24"/>
            <p:cNvSpPr/>
            <p:nvPr/>
          </p:nvSpPr>
          <p:spPr>
            <a:xfrm>
              <a:off x="61399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0" name="Google Shape;6250;p24"/>
            <p:cNvSpPr/>
            <p:nvPr/>
          </p:nvSpPr>
          <p:spPr>
            <a:xfrm>
              <a:off x="6160650" y="38514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1" name="Google Shape;6251;p24"/>
            <p:cNvSpPr/>
            <p:nvPr/>
          </p:nvSpPr>
          <p:spPr>
            <a:xfrm>
              <a:off x="618662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2" name="Google Shape;6252;p24"/>
            <p:cNvSpPr/>
            <p:nvPr/>
          </p:nvSpPr>
          <p:spPr>
            <a:xfrm>
              <a:off x="62099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3" name="Google Shape;6253;p24"/>
            <p:cNvSpPr/>
            <p:nvPr/>
          </p:nvSpPr>
          <p:spPr>
            <a:xfrm>
              <a:off x="62332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4" name="Google Shape;6254;p24"/>
            <p:cNvSpPr/>
            <p:nvPr/>
          </p:nvSpPr>
          <p:spPr>
            <a:xfrm>
              <a:off x="62566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5" name="Google Shape;6255;p24"/>
            <p:cNvSpPr/>
            <p:nvPr/>
          </p:nvSpPr>
          <p:spPr>
            <a:xfrm>
              <a:off x="62799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6" name="Google Shape;6256;p24"/>
            <p:cNvSpPr/>
            <p:nvPr/>
          </p:nvSpPr>
          <p:spPr>
            <a:xfrm>
              <a:off x="63032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7" name="Google Shape;6257;p24"/>
            <p:cNvSpPr/>
            <p:nvPr/>
          </p:nvSpPr>
          <p:spPr>
            <a:xfrm>
              <a:off x="6323950" y="38514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8" name="Google Shape;6258;p24"/>
            <p:cNvSpPr/>
            <p:nvPr/>
          </p:nvSpPr>
          <p:spPr>
            <a:xfrm>
              <a:off x="63499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9" name="Google Shape;6259;p24"/>
            <p:cNvSpPr/>
            <p:nvPr/>
          </p:nvSpPr>
          <p:spPr>
            <a:xfrm>
              <a:off x="63732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0" name="Google Shape;6260;p24"/>
            <p:cNvSpPr/>
            <p:nvPr/>
          </p:nvSpPr>
          <p:spPr>
            <a:xfrm>
              <a:off x="6396600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1" name="Google Shape;6261;p24"/>
            <p:cNvSpPr/>
            <p:nvPr/>
          </p:nvSpPr>
          <p:spPr>
            <a:xfrm>
              <a:off x="64199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2" name="Google Shape;6262;p24"/>
            <p:cNvSpPr/>
            <p:nvPr/>
          </p:nvSpPr>
          <p:spPr>
            <a:xfrm>
              <a:off x="6443250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3" name="Google Shape;6263;p24"/>
            <p:cNvSpPr/>
            <p:nvPr/>
          </p:nvSpPr>
          <p:spPr>
            <a:xfrm>
              <a:off x="64665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4" name="Google Shape;6264;p24"/>
            <p:cNvSpPr/>
            <p:nvPr/>
          </p:nvSpPr>
          <p:spPr>
            <a:xfrm>
              <a:off x="6067350" y="38314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5" name="Google Shape;6265;p24"/>
            <p:cNvSpPr/>
            <p:nvPr/>
          </p:nvSpPr>
          <p:spPr>
            <a:xfrm>
              <a:off x="609332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6" name="Google Shape;6266;p24"/>
            <p:cNvSpPr/>
            <p:nvPr/>
          </p:nvSpPr>
          <p:spPr>
            <a:xfrm>
              <a:off x="61166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7" name="Google Shape;6267;p24"/>
            <p:cNvSpPr/>
            <p:nvPr/>
          </p:nvSpPr>
          <p:spPr>
            <a:xfrm>
              <a:off x="613997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8" name="Google Shape;6268;p24"/>
            <p:cNvSpPr/>
            <p:nvPr/>
          </p:nvSpPr>
          <p:spPr>
            <a:xfrm>
              <a:off x="6160650" y="383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9" name="Google Shape;6269;p24"/>
            <p:cNvSpPr/>
            <p:nvPr/>
          </p:nvSpPr>
          <p:spPr>
            <a:xfrm>
              <a:off x="618662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0" name="Google Shape;6270;p24"/>
            <p:cNvSpPr/>
            <p:nvPr/>
          </p:nvSpPr>
          <p:spPr>
            <a:xfrm>
              <a:off x="62099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1" name="Google Shape;6271;p24"/>
            <p:cNvSpPr/>
            <p:nvPr/>
          </p:nvSpPr>
          <p:spPr>
            <a:xfrm>
              <a:off x="623327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2" name="Google Shape;6272;p24"/>
            <p:cNvSpPr/>
            <p:nvPr/>
          </p:nvSpPr>
          <p:spPr>
            <a:xfrm>
              <a:off x="62566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3" name="Google Shape;6273;p24"/>
            <p:cNvSpPr/>
            <p:nvPr/>
          </p:nvSpPr>
          <p:spPr>
            <a:xfrm>
              <a:off x="62799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4" name="Google Shape;6274;p24"/>
            <p:cNvSpPr/>
            <p:nvPr/>
          </p:nvSpPr>
          <p:spPr>
            <a:xfrm>
              <a:off x="63032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5" name="Google Shape;6275;p24"/>
            <p:cNvSpPr/>
            <p:nvPr/>
          </p:nvSpPr>
          <p:spPr>
            <a:xfrm>
              <a:off x="6323950" y="383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6" name="Google Shape;6276;p24"/>
            <p:cNvSpPr/>
            <p:nvPr/>
          </p:nvSpPr>
          <p:spPr>
            <a:xfrm>
              <a:off x="63499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7" name="Google Shape;6277;p24"/>
            <p:cNvSpPr/>
            <p:nvPr/>
          </p:nvSpPr>
          <p:spPr>
            <a:xfrm>
              <a:off x="63732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8" name="Google Shape;6278;p24"/>
            <p:cNvSpPr/>
            <p:nvPr/>
          </p:nvSpPr>
          <p:spPr>
            <a:xfrm>
              <a:off x="6396600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9" name="Google Shape;6279;p24"/>
            <p:cNvSpPr/>
            <p:nvPr/>
          </p:nvSpPr>
          <p:spPr>
            <a:xfrm>
              <a:off x="64199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0" name="Google Shape;6280;p24"/>
            <p:cNvSpPr/>
            <p:nvPr/>
          </p:nvSpPr>
          <p:spPr>
            <a:xfrm>
              <a:off x="6443250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1" name="Google Shape;6281;p24"/>
            <p:cNvSpPr/>
            <p:nvPr/>
          </p:nvSpPr>
          <p:spPr>
            <a:xfrm>
              <a:off x="609332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2" name="Google Shape;6282;p24"/>
            <p:cNvSpPr/>
            <p:nvPr/>
          </p:nvSpPr>
          <p:spPr>
            <a:xfrm>
              <a:off x="61166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3" name="Google Shape;6283;p24"/>
            <p:cNvSpPr/>
            <p:nvPr/>
          </p:nvSpPr>
          <p:spPr>
            <a:xfrm>
              <a:off x="613997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4" name="Google Shape;6284;p24"/>
            <p:cNvSpPr/>
            <p:nvPr/>
          </p:nvSpPr>
          <p:spPr>
            <a:xfrm>
              <a:off x="6160650" y="381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5" name="Google Shape;6285;p24"/>
            <p:cNvSpPr/>
            <p:nvPr/>
          </p:nvSpPr>
          <p:spPr>
            <a:xfrm>
              <a:off x="618662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6" name="Google Shape;6286;p24"/>
            <p:cNvSpPr/>
            <p:nvPr/>
          </p:nvSpPr>
          <p:spPr>
            <a:xfrm>
              <a:off x="62099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7" name="Google Shape;6287;p24"/>
            <p:cNvSpPr/>
            <p:nvPr/>
          </p:nvSpPr>
          <p:spPr>
            <a:xfrm>
              <a:off x="623327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8" name="Google Shape;6288;p24"/>
            <p:cNvSpPr/>
            <p:nvPr/>
          </p:nvSpPr>
          <p:spPr>
            <a:xfrm>
              <a:off x="62566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9" name="Google Shape;6289;p24"/>
            <p:cNvSpPr/>
            <p:nvPr/>
          </p:nvSpPr>
          <p:spPr>
            <a:xfrm>
              <a:off x="62799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0" name="Google Shape;6290;p24"/>
            <p:cNvSpPr/>
            <p:nvPr/>
          </p:nvSpPr>
          <p:spPr>
            <a:xfrm>
              <a:off x="63032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1" name="Google Shape;6291;p24"/>
            <p:cNvSpPr/>
            <p:nvPr/>
          </p:nvSpPr>
          <p:spPr>
            <a:xfrm>
              <a:off x="6323950" y="381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2" name="Google Shape;6292;p24"/>
            <p:cNvSpPr/>
            <p:nvPr/>
          </p:nvSpPr>
          <p:spPr>
            <a:xfrm>
              <a:off x="63499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3" name="Google Shape;6293;p24"/>
            <p:cNvSpPr/>
            <p:nvPr/>
          </p:nvSpPr>
          <p:spPr>
            <a:xfrm>
              <a:off x="63732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4" name="Google Shape;6294;p24"/>
            <p:cNvSpPr/>
            <p:nvPr/>
          </p:nvSpPr>
          <p:spPr>
            <a:xfrm>
              <a:off x="6396600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5" name="Google Shape;6295;p24"/>
            <p:cNvSpPr/>
            <p:nvPr/>
          </p:nvSpPr>
          <p:spPr>
            <a:xfrm>
              <a:off x="64199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6" name="Google Shape;6296;p24"/>
            <p:cNvSpPr/>
            <p:nvPr/>
          </p:nvSpPr>
          <p:spPr>
            <a:xfrm>
              <a:off x="613997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7" name="Google Shape;6297;p24"/>
            <p:cNvSpPr/>
            <p:nvPr/>
          </p:nvSpPr>
          <p:spPr>
            <a:xfrm>
              <a:off x="6160650" y="37913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8" name="Google Shape;6298;p24"/>
            <p:cNvSpPr/>
            <p:nvPr/>
          </p:nvSpPr>
          <p:spPr>
            <a:xfrm>
              <a:off x="618662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9" name="Google Shape;6299;p24"/>
            <p:cNvSpPr/>
            <p:nvPr/>
          </p:nvSpPr>
          <p:spPr>
            <a:xfrm>
              <a:off x="62099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0" name="Google Shape;6300;p24"/>
            <p:cNvSpPr/>
            <p:nvPr/>
          </p:nvSpPr>
          <p:spPr>
            <a:xfrm>
              <a:off x="623327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1" name="Google Shape;6301;p24"/>
            <p:cNvSpPr/>
            <p:nvPr/>
          </p:nvSpPr>
          <p:spPr>
            <a:xfrm>
              <a:off x="625660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2" name="Google Shape;6302;p24"/>
            <p:cNvSpPr/>
            <p:nvPr/>
          </p:nvSpPr>
          <p:spPr>
            <a:xfrm>
              <a:off x="62799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3" name="Google Shape;6303;p24"/>
            <p:cNvSpPr/>
            <p:nvPr/>
          </p:nvSpPr>
          <p:spPr>
            <a:xfrm>
              <a:off x="63032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4" name="Google Shape;6304;p24"/>
            <p:cNvSpPr/>
            <p:nvPr/>
          </p:nvSpPr>
          <p:spPr>
            <a:xfrm>
              <a:off x="6323950" y="37913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5" name="Google Shape;6305;p24"/>
            <p:cNvSpPr/>
            <p:nvPr/>
          </p:nvSpPr>
          <p:spPr>
            <a:xfrm>
              <a:off x="634990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6" name="Google Shape;6306;p24"/>
            <p:cNvSpPr/>
            <p:nvPr/>
          </p:nvSpPr>
          <p:spPr>
            <a:xfrm>
              <a:off x="63732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7" name="Google Shape;6307;p24"/>
            <p:cNvSpPr/>
            <p:nvPr/>
          </p:nvSpPr>
          <p:spPr>
            <a:xfrm>
              <a:off x="6186625" y="37713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8" name="Google Shape;6308;p24"/>
            <p:cNvSpPr/>
            <p:nvPr/>
          </p:nvSpPr>
          <p:spPr>
            <a:xfrm>
              <a:off x="62099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9" name="Google Shape;6309;p24"/>
            <p:cNvSpPr/>
            <p:nvPr/>
          </p:nvSpPr>
          <p:spPr>
            <a:xfrm>
              <a:off x="6233275" y="37713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0" name="Google Shape;6310;p24"/>
            <p:cNvSpPr/>
            <p:nvPr/>
          </p:nvSpPr>
          <p:spPr>
            <a:xfrm>
              <a:off x="625660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1" name="Google Shape;6311;p24"/>
            <p:cNvSpPr/>
            <p:nvPr/>
          </p:nvSpPr>
          <p:spPr>
            <a:xfrm>
              <a:off x="62799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2" name="Google Shape;6312;p24"/>
            <p:cNvSpPr/>
            <p:nvPr/>
          </p:nvSpPr>
          <p:spPr>
            <a:xfrm>
              <a:off x="63032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3" name="Google Shape;6313;p24"/>
            <p:cNvSpPr/>
            <p:nvPr/>
          </p:nvSpPr>
          <p:spPr>
            <a:xfrm>
              <a:off x="6323950" y="37713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4" name="Google Shape;6314;p24"/>
            <p:cNvSpPr/>
            <p:nvPr/>
          </p:nvSpPr>
          <p:spPr>
            <a:xfrm>
              <a:off x="613997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5" name="Google Shape;6315;p24"/>
            <p:cNvSpPr/>
            <p:nvPr/>
          </p:nvSpPr>
          <p:spPr>
            <a:xfrm>
              <a:off x="6160650" y="43917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6" name="Google Shape;6316;p24"/>
            <p:cNvSpPr/>
            <p:nvPr/>
          </p:nvSpPr>
          <p:spPr>
            <a:xfrm>
              <a:off x="618662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7" name="Google Shape;6317;p24"/>
            <p:cNvSpPr/>
            <p:nvPr/>
          </p:nvSpPr>
          <p:spPr>
            <a:xfrm>
              <a:off x="62099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8" name="Google Shape;6318;p24"/>
            <p:cNvSpPr/>
            <p:nvPr/>
          </p:nvSpPr>
          <p:spPr>
            <a:xfrm>
              <a:off x="623327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9" name="Google Shape;6319;p24"/>
            <p:cNvSpPr/>
            <p:nvPr/>
          </p:nvSpPr>
          <p:spPr>
            <a:xfrm>
              <a:off x="625660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0" name="Google Shape;6320;p24"/>
            <p:cNvSpPr/>
            <p:nvPr/>
          </p:nvSpPr>
          <p:spPr>
            <a:xfrm>
              <a:off x="62799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1" name="Google Shape;6321;p24"/>
            <p:cNvSpPr/>
            <p:nvPr/>
          </p:nvSpPr>
          <p:spPr>
            <a:xfrm>
              <a:off x="63032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2" name="Google Shape;6322;p24"/>
            <p:cNvSpPr/>
            <p:nvPr/>
          </p:nvSpPr>
          <p:spPr>
            <a:xfrm>
              <a:off x="6323950" y="43917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3" name="Google Shape;6323;p24"/>
            <p:cNvSpPr/>
            <p:nvPr/>
          </p:nvSpPr>
          <p:spPr>
            <a:xfrm>
              <a:off x="634990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4" name="Google Shape;6324;p24"/>
            <p:cNvSpPr/>
            <p:nvPr/>
          </p:nvSpPr>
          <p:spPr>
            <a:xfrm>
              <a:off x="63732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5" name="Google Shape;6325;p24"/>
            <p:cNvSpPr/>
            <p:nvPr/>
          </p:nvSpPr>
          <p:spPr>
            <a:xfrm>
              <a:off x="609332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6" name="Google Shape;6326;p24"/>
            <p:cNvSpPr/>
            <p:nvPr/>
          </p:nvSpPr>
          <p:spPr>
            <a:xfrm>
              <a:off x="61166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7" name="Google Shape;6327;p24"/>
            <p:cNvSpPr/>
            <p:nvPr/>
          </p:nvSpPr>
          <p:spPr>
            <a:xfrm>
              <a:off x="613997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8" name="Google Shape;6328;p24"/>
            <p:cNvSpPr/>
            <p:nvPr/>
          </p:nvSpPr>
          <p:spPr>
            <a:xfrm>
              <a:off x="6160650" y="437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2" y="1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9" name="Google Shape;6329;p24"/>
            <p:cNvSpPr/>
            <p:nvPr/>
          </p:nvSpPr>
          <p:spPr>
            <a:xfrm>
              <a:off x="618662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0" name="Google Shape;6330;p24"/>
            <p:cNvSpPr/>
            <p:nvPr/>
          </p:nvSpPr>
          <p:spPr>
            <a:xfrm>
              <a:off x="6186625" y="44117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1" name="Google Shape;6331;p24"/>
            <p:cNvSpPr/>
            <p:nvPr/>
          </p:nvSpPr>
          <p:spPr>
            <a:xfrm>
              <a:off x="62099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2" name="Google Shape;6332;p24"/>
            <p:cNvSpPr/>
            <p:nvPr/>
          </p:nvSpPr>
          <p:spPr>
            <a:xfrm>
              <a:off x="6233275" y="44117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3" name="Google Shape;6333;p24"/>
            <p:cNvSpPr/>
            <p:nvPr/>
          </p:nvSpPr>
          <p:spPr>
            <a:xfrm>
              <a:off x="625660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4" name="Google Shape;6334;p24"/>
            <p:cNvSpPr/>
            <p:nvPr/>
          </p:nvSpPr>
          <p:spPr>
            <a:xfrm>
              <a:off x="62799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5" name="Google Shape;6335;p24"/>
            <p:cNvSpPr/>
            <p:nvPr/>
          </p:nvSpPr>
          <p:spPr>
            <a:xfrm>
              <a:off x="63032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6" name="Google Shape;6336;p24"/>
            <p:cNvSpPr/>
            <p:nvPr/>
          </p:nvSpPr>
          <p:spPr>
            <a:xfrm>
              <a:off x="6323950" y="441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7" name="Google Shape;6337;p24"/>
            <p:cNvSpPr/>
            <p:nvPr/>
          </p:nvSpPr>
          <p:spPr>
            <a:xfrm>
              <a:off x="62099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8" name="Google Shape;6338;p24"/>
            <p:cNvSpPr/>
            <p:nvPr/>
          </p:nvSpPr>
          <p:spPr>
            <a:xfrm>
              <a:off x="623327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9" name="Google Shape;6339;p24"/>
            <p:cNvSpPr/>
            <p:nvPr/>
          </p:nvSpPr>
          <p:spPr>
            <a:xfrm>
              <a:off x="62566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0" name="Google Shape;6340;p24"/>
            <p:cNvSpPr/>
            <p:nvPr/>
          </p:nvSpPr>
          <p:spPr>
            <a:xfrm>
              <a:off x="62799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1" name="Google Shape;6341;p24"/>
            <p:cNvSpPr/>
            <p:nvPr/>
          </p:nvSpPr>
          <p:spPr>
            <a:xfrm>
              <a:off x="63032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2" name="Google Shape;6342;p24"/>
            <p:cNvSpPr/>
            <p:nvPr/>
          </p:nvSpPr>
          <p:spPr>
            <a:xfrm>
              <a:off x="6323950" y="437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3" name="Google Shape;6343;p24"/>
            <p:cNvSpPr/>
            <p:nvPr/>
          </p:nvSpPr>
          <p:spPr>
            <a:xfrm>
              <a:off x="63499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4" name="Google Shape;6344;p24"/>
            <p:cNvSpPr/>
            <p:nvPr/>
          </p:nvSpPr>
          <p:spPr>
            <a:xfrm>
              <a:off x="63732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5" name="Google Shape;6345;p24"/>
            <p:cNvSpPr/>
            <p:nvPr/>
          </p:nvSpPr>
          <p:spPr>
            <a:xfrm>
              <a:off x="6396600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6" name="Google Shape;6346;p24"/>
            <p:cNvSpPr/>
            <p:nvPr/>
          </p:nvSpPr>
          <p:spPr>
            <a:xfrm>
              <a:off x="64199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7" name="Google Shape;6347;p24"/>
            <p:cNvSpPr/>
            <p:nvPr/>
          </p:nvSpPr>
          <p:spPr>
            <a:xfrm>
              <a:off x="65365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8" name="Google Shape;6348;p24"/>
            <p:cNvSpPr/>
            <p:nvPr/>
          </p:nvSpPr>
          <p:spPr>
            <a:xfrm>
              <a:off x="65365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9" name="Google Shape;6349;p24"/>
            <p:cNvSpPr/>
            <p:nvPr/>
          </p:nvSpPr>
          <p:spPr>
            <a:xfrm>
              <a:off x="65365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0" name="Google Shape;6350;p24"/>
            <p:cNvSpPr/>
            <p:nvPr/>
          </p:nvSpPr>
          <p:spPr>
            <a:xfrm>
              <a:off x="655990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1" name="Google Shape;6351;p24"/>
            <p:cNvSpPr/>
            <p:nvPr/>
          </p:nvSpPr>
          <p:spPr>
            <a:xfrm>
              <a:off x="65365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2" name="Google Shape;6352;p24"/>
            <p:cNvSpPr/>
            <p:nvPr/>
          </p:nvSpPr>
          <p:spPr>
            <a:xfrm>
              <a:off x="655990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3" name="Google Shape;6353;p24"/>
            <p:cNvSpPr/>
            <p:nvPr/>
          </p:nvSpPr>
          <p:spPr>
            <a:xfrm>
              <a:off x="65365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4" name="Google Shape;6354;p24"/>
            <p:cNvSpPr/>
            <p:nvPr/>
          </p:nvSpPr>
          <p:spPr>
            <a:xfrm>
              <a:off x="655990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5" name="Google Shape;6355;p24"/>
            <p:cNvSpPr/>
            <p:nvPr/>
          </p:nvSpPr>
          <p:spPr>
            <a:xfrm>
              <a:off x="65365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6" name="Google Shape;6356;p24"/>
            <p:cNvSpPr/>
            <p:nvPr/>
          </p:nvSpPr>
          <p:spPr>
            <a:xfrm>
              <a:off x="655990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7" name="Google Shape;6357;p24"/>
            <p:cNvSpPr/>
            <p:nvPr/>
          </p:nvSpPr>
          <p:spPr>
            <a:xfrm>
              <a:off x="6580575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8" name="Google Shape;6358;p24"/>
            <p:cNvSpPr/>
            <p:nvPr/>
          </p:nvSpPr>
          <p:spPr>
            <a:xfrm>
              <a:off x="65365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9" name="Google Shape;6359;p24"/>
            <p:cNvSpPr/>
            <p:nvPr/>
          </p:nvSpPr>
          <p:spPr>
            <a:xfrm>
              <a:off x="655990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0" name="Google Shape;6360;p24"/>
            <p:cNvSpPr/>
            <p:nvPr/>
          </p:nvSpPr>
          <p:spPr>
            <a:xfrm>
              <a:off x="6580575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1" name="Google Shape;6361;p24"/>
            <p:cNvSpPr/>
            <p:nvPr/>
          </p:nvSpPr>
          <p:spPr>
            <a:xfrm>
              <a:off x="65365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2" name="Google Shape;6362;p24"/>
            <p:cNvSpPr/>
            <p:nvPr/>
          </p:nvSpPr>
          <p:spPr>
            <a:xfrm>
              <a:off x="655990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3" name="Google Shape;6363;p24"/>
            <p:cNvSpPr/>
            <p:nvPr/>
          </p:nvSpPr>
          <p:spPr>
            <a:xfrm>
              <a:off x="6580575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4" name="Google Shape;6364;p24"/>
            <p:cNvSpPr/>
            <p:nvPr/>
          </p:nvSpPr>
          <p:spPr>
            <a:xfrm>
              <a:off x="65365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5" name="Google Shape;6365;p24"/>
            <p:cNvSpPr/>
            <p:nvPr/>
          </p:nvSpPr>
          <p:spPr>
            <a:xfrm>
              <a:off x="655990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6" name="Google Shape;6366;p24"/>
            <p:cNvSpPr/>
            <p:nvPr/>
          </p:nvSpPr>
          <p:spPr>
            <a:xfrm>
              <a:off x="6580575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7" name="Google Shape;6367;p24"/>
            <p:cNvSpPr/>
            <p:nvPr/>
          </p:nvSpPr>
          <p:spPr>
            <a:xfrm>
              <a:off x="65365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8" name="Google Shape;6368;p24"/>
            <p:cNvSpPr/>
            <p:nvPr/>
          </p:nvSpPr>
          <p:spPr>
            <a:xfrm>
              <a:off x="655990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9" name="Google Shape;6369;p24"/>
            <p:cNvSpPr/>
            <p:nvPr/>
          </p:nvSpPr>
          <p:spPr>
            <a:xfrm>
              <a:off x="6580575" y="40715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0" name="Google Shape;6370;p24"/>
            <p:cNvSpPr/>
            <p:nvPr/>
          </p:nvSpPr>
          <p:spPr>
            <a:xfrm>
              <a:off x="65365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1" name="Google Shape;6371;p24"/>
            <p:cNvSpPr/>
            <p:nvPr/>
          </p:nvSpPr>
          <p:spPr>
            <a:xfrm>
              <a:off x="655990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2" name="Google Shape;6372;p24"/>
            <p:cNvSpPr/>
            <p:nvPr/>
          </p:nvSpPr>
          <p:spPr>
            <a:xfrm>
              <a:off x="6580600" y="4051525"/>
              <a:ext cx="18225" cy="15650"/>
            </a:xfrm>
            <a:custGeom>
              <a:avLst/>
              <a:gdLst/>
              <a:ahLst/>
              <a:cxnLst/>
              <a:rect l="l" t="t" r="r" b="b"/>
              <a:pathLst>
                <a:path w="729" h="626" extrusionOk="0">
                  <a:moveTo>
                    <a:pt x="419" y="1"/>
                  </a:moveTo>
                  <a:cubicBezTo>
                    <a:pt x="419" y="1"/>
                    <a:pt x="418" y="1"/>
                    <a:pt x="417" y="1"/>
                  </a:cubicBezTo>
                  <a:cubicBezTo>
                    <a:pt x="416" y="1"/>
                    <a:pt x="415" y="1"/>
                    <a:pt x="415" y="1"/>
                  </a:cubicBezTo>
                  <a:cubicBezTo>
                    <a:pt x="139" y="1"/>
                    <a:pt x="0" y="336"/>
                    <a:pt x="197" y="533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29" y="501"/>
                    <a:pt x="729" y="313"/>
                  </a:cubicBezTo>
                  <a:cubicBezTo>
                    <a:pt x="729" y="141"/>
                    <a:pt x="591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3" name="Google Shape;6373;p24"/>
            <p:cNvSpPr/>
            <p:nvPr/>
          </p:nvSpPr>
          <p:spPr>
            <a:xfrm>
              <a:off x="65365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4" name="Google Shape;6374;p24"/>
            <p:cNvSpPr/>
            <p:nvPr/>
          </p:nvSpPr>
          <p:spPr>
            <a:xfrm>
              <a:off x="655990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5" name="Google Shape;6375;p24"/>
            <p:cNvSpPr/>
            <p:nvPr/>
          </p:nvSpPr>
          <p:spPr>
            <a:xfrm>
              <a:off x="6580575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6" name="Google Shape;6376;p24"/>
            <p:cNvSpPr/>
            <p:nvPr/>
          </p:nvSpPr>
          <p:spPr>
            <a:xfrm>
              <a:off x="65365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7" name="Google Shape;6377;p24"/>
            <p:cNvSpPr/>
            <p:nvPr/>
          </p:nvSpPr>
          <p:spPr>
            <a:xfrm>
              <a:off x="655990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8" name="Google Shape;6378;p24"/>
            <p:cNvSpPr/>
            <p:nvPr/>
          </p:nvSpPr>
          <p:spPr>
            <a:xfrm>
              <a:off x="65365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9" name="Google Shape;6379;p24"/>
            <p:cNvSpPr/>
            <p:nvPr/>
          </p:nvSpPr>
          <p:spPr>
            <a:xfrm>
              <a:off x="655990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0" name="Google Shape;6380;p24"/>
            <p:cNvSpPr/>
            <p:nvPr/>
          </p:nvSpPr>
          <p:spPr>
            <a:xfrm>
              <a:off x="65365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1" name="Google Shape;6381;p24"/>
            <p:cNvSpPr/>
            <p:nvPr/>
          </p:nvSpPr>
          <p:spPr>
            <a:xfrm>
              <a:off x="655990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2" name="Google Shape;6382;p24"/>
            <p:cNvSpPr/>
            <p:nvPr/>
          </p:nvSpPr>
          <p:spPr>
            <a:xfrm>
              <a:off x="65365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3" name="Google Shape;6383;p24"/>
            <p:cNvSpPr/>
            <p:nvPr/>
          </p:nvSpPr>
          <p:spPr>
            <a:xfrm>
              <a:off x="65365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84" name="Google Shape;6384;p24"/>
          <p:cNvSpPr txBox="1">
            <a:spLocks noGrp="1"/>
          </p:cNvSpPr>
          <p:nvPr>
            <p:ph type="title"/>
          </p:nvPr>
        </p:nvSpPr>
        <p:spPr>
          <a:xfrm>
            <a:off x="1700775" y="431402"/>
            <a:ext cx="57426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700775" y="431402"/>
            <a:ext cx="57426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2375" y="1360975"/>
            <a:ext cx="7699200" cy="3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 Light"/>
              <a:buChar char="●"/>
              <a:defRPr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●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●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  <p:sldLayoutId id="2147483670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5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5.png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5.png"/><Relationship Id="rId5" Type="http://schemas.openxmlformats.org/officeDocument/2006/relationships/image" Target="../media/image25.png"/><Relationship Id="rId4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4" name="Google Shape;7634;p29"/>
          <p:cNvSpPr txBox="1">
            <a:spLocks noGrp="1"/>
          </p:cNvSpPr>
          <p:nvPr>
            <p:ph type="ctrTitle"/>
          </p:nvPr>
        </p:nvSpPr>
        <p:spPr>
          <a:xfrm>
            <a:off x="2712029" y="2591725"/>
            <a:ext cx="3776694" cy="131206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0" dirty="0">
                <a:solidFill>
                  <a:srgbClr val="E57777"/>
                </a:solidFill>
              </a:rPr>
              <a:t>Evolve </a:t>
            </a:r>
            <a:r>
              <a:rPr lang="en-US" sz="6000" dirty="0" smtClean="0">
                <a:solidFill>
                  <a:srgbClr val="E57777"/>
                </a:solidFill>
              </a:rPr>
              <a:t>3A</a:t>
            </a:r>
            <a:r>
              <a:rPr lang="en-US" sz="6000" dirty="0">
                <a:solidFill>
                  <a:srgbClr val="E57777"/>
                </a:solidFill>
              </a:rPr>
              <a:t/>
            </a:r>
            <a:br>
              <a:rPr lang="en-US" sz="6000" dirty="0">
                <a:solidFill>
                  <a:srgbClr val="E57777"/>
                </a:solidFill>
              </a:rPr>
            </a:br>
            <a:r>
              <a:rPr lang="en-US" sz="6000" dirty="0" smtClean="0">
                <a:solidFill>
                  <a:srgbClr val="E57777"/>
                </a:solidFill>
              </a:rPr>
              <a:t>1.3</a:t>
            </a:r>
            <a:endParaRPr sz="6000" dirty="0">
              <a:solidFill>
                <a:srgbClr val="E57777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52138" cy="131457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2F5B7A-972E-5C87-A147-3422CF8573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306" y="402893"/>
            <a:ext cx="7583922" cy="20173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04BC36-EF3E-3093-A6F4-ED20A9C26B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306" y="3333447"/>
            <a:ext cx="7822775" cy="9166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887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F4DCF55-E65E-DF1F-F988-87F3376287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102" y="1708326"/>
            <a:ext cx="8524413" cy="8570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684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F4DCF55-E65E-DF1F-F988-87F3376287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565" y="1598259"/>
            <a:ext cx="7942217" cy="7985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EV_SB3_U01_p007_Ex2A-B">
            <a:hlinkClick r:id="" action="ppaction://media"/>
            <a:extLst>
              <a:ext uri="{FF2B5EF4-FFF2-40B4-BE49-F238E27FC236}">
                <a16:creationId xmlns:a16="http://schemas.microsoft.com/office/drawing/2014/main" id="{3ED94E56-7F28-1859-62D5-D9CD325FB8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45873" y="3050086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461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6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F4DCF55-E65E-DF1F-F988-87F3376287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565" y="1598259"/>
            <a:ext cx="7942217" cy="7985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EDDCB5-A9AE-9BC1-F28C-D6E319BA13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565" y="3032061"/>
            <a:ext cx="5965709" cy="6848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138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DEEA71-6189-FC34-5D24-2AEDE3AC1C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870" y="369128"/>
            <a:ext cx="7946484" cy="23461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9024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V_SB3_U01_p007_Ex2A-B">
            <a:hlinkClick r:id="" action="ppaction://media"/>
            <a:extLst>
              <a:ext uri="{FF2B5EF4-FFF2-40B4-BE49-F238E27FC236}">
                <a16:creationId xmlns:a16="http://schemas.microsoft.com/office/drawing/2014/main" id="{3ED94E56-7F28-1859-62D5-D9CD325FB8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08312" y="3251254"/>
            <a:ext cx="609600" cy="6096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2DEEA71-6189-FC34-5D24-2AEDE3AC1C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870" y="369128"/>
            <a:ext cx="7946484" cy="23461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11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6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DEEA71-6189-FC34-5D24-2AEDE3AC1C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870" y="369128"/>
            <a:ext cx="7946484" cy="23461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312" y="2982658"/>
            <a:ext cx="6705600" cy="16287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5620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7453DA6-5492-2A0D-2BD4-193BB931BB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698" y="1398692"/>
            <a:ext cx="7506437" cy="14952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9508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7453DA6-5492-2A0D-2BD4-193BB931BB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6698" y="1398692"/>
            <a:ext cx="7506437" cy="14952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EV_SB3_U01_p007_Ex2C">
            <a:hlinkClick r:id="" action="ppaction://media"/>
            <a:extLst>
              <a:ext uri="{FF2B5EF4-FFF2-40B4-BE49-F238E27FC236}">
                <a16:creationId xmlns:a16="http://schemas.microsoft.com/office/drawing/2014/main" id="{49BBD155-ABBA-93C4-8F0D-276BC757FC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15116" y="3532069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821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7453DA6-5492-2A0D-2BD4-193BB931BB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698" y="1398692"/>
            <a:ext cx="7506437" cy="14952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F9856D9-A79F-6E43-F301-CDB698EA03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698" y="3301365"/>
            <a:ext cx="5451061" cy="9235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548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A50634-C44C-2770-128E-A1B2C06C7A78}"/>
              </a:ext>
            </a:extLst>
          </p:cNvPr>
          <p:cNvSpPr/>
          <p:nvPr/>
        </p:nvSpPr>
        <p:spPr>
          <a:xfrm>
            <a:off x="4920343" y="1193075"/>
            <a:ext cx="3614057" cy="3831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A2D3D6-3B1F-20F3-0B65-34F26A040A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62"/>
          <a:stretch/>
        </p:blipFill>
        <p:spPr>
          <a:xfrm>
            <a:off x="703154" y="1109133"/>
            <a:ext cx="7523421" cy="33149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2741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034819-61D7-7052-A793-F5A9F368F0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782" y="77868"/>
            <a:ext cx="7642120" cy="4275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B8ED842-D118-EBE2-201F-AC7EE0EEB07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/>
          <a:stretch/>
        </p:blipFill>
        <p:spPr>
          <a:xfrm>
            <a:off x="1546022" y="467737"/>
            <a:ext cx="5081199" cy="2244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CDD8573-FA0F-F3A0-9939-0AD4EBBBCE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3441" y="2835837"/>
            <a:ext cx="5063781" cy="22137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6386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034819-61D7-7052-A793-F5A9F368F0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782" y="77868"/>
            <a:ext cx="7642120" cy="4275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B8ED842-D118-EBE2-201F-AC7EE0EEB07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3456"/>
          <a:stretch/>
        </p:blipFill>
        <p:spPr>
          <a:xfrm>
            <a:off x="996782" y="1014892"/>
            <a:ext cx="4886231" cy="7887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ABE09F-6EFB-83AF-573D-008F70199A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6782" y="1852036"/>
            <a:ext cx="7191952" cy="528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CDD8573-FA0F-F3A0-9939-0AD4EBBBCE9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59595"/>
          <a:stretch/>
        </p:blipFill>
        <p:spPr>
          <a:xfrm>
            <a:off x="996782" y="3021495"/>
            <a:ext cx="5063781" cy="8944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5C13345-E92C-5216-725B-BCB19107A6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6782" y="4044757"/>
            <a:ext cx="7140392" cy="528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43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39361B-01FC-8557-9D38-12898EB779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631" y="1585381"/>
            <a:ext cx="7961152" cy="13232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84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39361B-01FC-8557-9D38-12898EB779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631" y="1585381"/>
            <a:ext cx="7961152" cy="13232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EV_SB3_U01_p007_Ex3A">
            <a:hlinkClick r:id="" action="ppaction://media"/>
            <a:extLst>
              <a:ext uri="{FF2B5EF4-FFF2-40B4-BE49-F238E27FC236}">
                <a16:creationId xmlns:a16="http://schemas.microsoft.com/office/drawing/2014/main" id="{87FFD12F-32DA-83E2-603F-DEADB79ECB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36407" y="3371605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02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86B168-C551-56E0-D4C2-909216C2C3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943"/>
          <a:stretch/>
        </p:blipFill>
        <p:spPr>
          <a:xfrm>
            <a:off x="957942" y="2000206"/>
            <a:ext cx="7846424" cy="146580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737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86B168-C551-56E0-D4C2-909216C2C32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943"/>
          <a:stretch/>
        </p:blipFill>
        <p:spPr>
          <a:xfrm>
            <a:off x="957942" y="2000206"/>
            <a:ext cx="7846424" cy="146580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EV_SB3_U01_p007_Ex3B">
            <a:hlinkClick r:id="" action="ppaction://media"/>
            <a:extLst>
              <a:ext uri="{FF2B5EF4-FFF2-40B4-BE49-F238E27FC236}">
                <a16:creationId xmlns:a16="http://schemas.microsoft.com/office/drawing/2014/main" id="{A59B2FCA-0FA1-475C-794A-82459D2B78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76354" y="3920844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628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7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86B168-C551-56E0-D4C2-909216C2C3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943"/>
          <a:stretch/>
        </p:blipFill>
        <p:spPr>
          <a:xfrm>
            <a:off x="805543" y="408472"/>
            <a:ext cx="7846424" cy="146580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94C876-DB6E-1E49-6BFE-BF4B422FA9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3046" y="2271612"/>
            <a:ext cx="6262203" cy="22834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1325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F5A0E14-0AC4-3C34-FAC8-DC40FBD17B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24"/>
          <a:stretch/>
        </p:blipFill>
        <p:spPr>
          <a:xfrm>
            <a:off x="452846" y="139336"/>
            <a:ext cx="7785463" cy="381181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D793657-CD42-EB25-AE76-0671A40699A7}"/>
              </a:ext>
            </a:extLst>
          </p:cNvPr>
          <p:cNvSpPr/>
          <p:nvPr/>
        </p:nvSpPr>
        <p:spPr>
          <a:xfrm>
            <a:off x="583474" y="2272937"/>
            <a:ext cx="3709852" cy="9231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7596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F5A0E14-0AC4-3C34-FAC8-DC40FBD17B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01" b="3"/>
          <a:stretch/>
        </p:blipFill>
        <p:spPr>
          <a:xfrm>
            <a:off x="452846" y="130628"/>
            <a:ext cx="7785463" cy="382052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D793657-CD42-EB25-AE76-0671A40699A7}"/>
              </a:ext>
            </a:extLst>
          </p:cNvPr>
          <p:cNvSpPr/>
          <p:nvPr/>
        </p:nvSpPr>
        <p:spPr>
          <a:xfrm>
            <a:off x="452845" y="130628"/>
            <a:ext cx="7184571" cy="83311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616A238-98B7-E045-F4BE-E58ED2400918}"/>
              </a:ext>
            </a:extLst>
          </p:cNvPr>
          <p:cNvSpPr/>
          <p:nvPr/>
        </p:nvSpPr>
        <p:spPr>
          <a:xfrm>
            <a:off x="535576" y="872302"/>
            <a:ext cx="4149635" cy="14093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0828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873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A50634-C44C-2770-128E-A1B2C06C7A78}"/>
              </a:ext>
            </a:extLst>
          </p:cNvPr>
          <p:cNvSpPr/>
          <p:nvPr/>
        </p:nvSpPr>
        <p:spPr>
          <a:xfrm>
            <a:off x="4920343" y="1193075"/>
            <a:ext cx="3614057" cy="3831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5FEAE7-1DAC-ACC3-5106-9F0D13FF93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399" y="2045776"/>
            <a:ext cx="3414298" cy="22214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1A179E-A276-4F07-417A-690DF8EC32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4289" y="220708"/>
            <a:ext cx="6619875" cy="12858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1DAD24-AD40-AE5B-4525-D2A9058E7A3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62"/>
          <a:stretch/>
        </p:blipFill>
        <p:spPr>
          <a:xfrm>
            <a:off x="4100447" y="2045776"/>
            <a:ext cx="4638103" cy="2043624"/>
          </a:xfrm>
          <a:prstGeom prst="round2DiagRect">
            <a:avLst>
              <a:gd name="adj1" fmla="val 16667"/>
              <a:gd name="adj2" fmla="val 5000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876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A50634-C44C-2770-128E-A1B2C06C7A78}"/>
              </a:ext>
            </a:extLst>
          </p:cNvPr>
          <p:cNvSpPr/>
          <p:nvPr/>
        </p:nvSpPr>
        <p:spPr>
          <a:xfrm>
            <a:off x="4920343" y="1193075"/>
            <a:ext cx="3614057" cy="3831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5FEAE7-1DAC-ACC3-5106-9F0D13FF93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4447" y="63420"/>
            <a:ext cx="2899954" cy="18867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1A179E-A276-4F07-417A-690DF8EC32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0526" y="135229"/>
            <a:ext cx="4521226" cy="8782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EV_SB3_U01_p006_Ex1B">
            <a:hlinkClick r:id="" action="ppaction://media"/>
            <a:extLst>
              <a:ext uri="{FF2B5EF4-FFF2-40B4-BE49-F238E27FC236}">
                <a16:creationId xmlns:a16="http://schemas.microsoft.com/office/drawing/2014/main" id="{CBD2F286-7798-6C76-DDB5-0C4DFDE326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291045" y="1576252"/>
            <a:ext cx="609600" cy="609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2544318"/>
            <a:ext cx="9144000" cy="20096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30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14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A50634-C44C-2770-128E-A1B2C06C7A78}"/>
              </a:ext>
            </a:extLst>
          </p:cNvPr>
          <p:cNvSpPr/>
          <p:nvPr/>
        </p:nvSpPr>
        <p:spPr>
          <a:xfrm>
            <a:off x="4920343" y="1193075"/>
            <a:ext cx="3614057" cy="3831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5FEAE7-1DAC-ACC3-5106-9F0D13FF93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4447" y="63420"/>
            <a:ext cx="2899954" cy="18867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1A179E-A276-4F07-417A-690DF8EC32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0526" y="135229"/>
            <a:ext cx="4521226" cy="8782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FB4533-867E-1F02-3B0C-5FD047C207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8076" y="2411746"/>
            <a:ext cx="7227847" cy="217166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EV_SB3_U01_p006_Ex1B">
            <a:hlinkClick r:id="" action="ppaction://media"/>
            <a:extLst>
              <a:ext uri="{FF2B5EF4-FFF2-40B4-BE49-F238E27FC236}">
                <a16:creationId xmlns:a16="http://schemas.microsoft.com/office/drawing/2014/main" id="{CBD2F286-7798-6C76-DDB5-0C4DFDE326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444239" y="1544147"/>
            <a:ext cx="609600" cy="609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83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14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A50634-C44C-2770-128E-A1B2C06C7A78}"/>
              </a:ext>
            </a:extLst>
          </p:cNvPr>
          <p:cNvSpPr/>
          <p:nvPr/>
        </p:nvSpPr>
        <p:spPr>
          <a:xfrm>
            <a:off x="4920343" y="1193075"/>
            <a:ext cx="3614057" cy="3831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5FEAE7-1DAC-ACC3-5106-9F0D13FF93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4447" y="63420"/>
            <a:ext cx="2899954" cy="18867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1A179E-A276-4F07-417A-690DF8EC32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526" y="135229"/>
            <a:ext cx="4521226" cy="8782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143108"/>
            <a:ext cx="9144000" cy="24063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93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0D5D8A-3F4E-6261-F482-8712A6DE92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341" y="1275876"/>
            <a:ext cx="7423453" cy="20333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625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0D5D8A-3F4E-6261-F482-8712A6DE92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273" y="395343"/>
            <a:ext cx="7423453" cy="20333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35B3BC7-DCCC-2688-701C-0C5A10B6A4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599" y="3030583"/>
            <a:ext cx="7544871" cy="15731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126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2F5B7A-972E-5C87-A147-3422CF8573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106" y="1291893"/>
            <a:ext cx="7583922" cy="20173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951722"/>
      </p:ext>
    </p:extLst>
  </p:cSld>
  <p:clrMapOvr>
    <a:masterClrMapping/>
  </p:clrMapOvr>
</p:sld>
</file>

<file path=ppt/theme/theme1.xml><?xml version="1.0" encoding="utf-8"?>
<a:theme xmlns:a="http://schemas.openxmlformats.org/drawingml/2006/main" name="Construction Project Proposal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E57777"/>
      </a:accent1>
      <a:accent2>
        <a:srgbClr val="3F4D53"/>
      </a:accent2>
      <a:accent3>
        <a:srgbClr val="FFFFFF"/>
      </a:accent3>
      <a:accent4>
        <a:srgbClr val="F3F3F3"/>
      </a:accent4>
      <a:accent5>
        <a:srgbClr val="BC6262"/>
      </a:accent5>
      <a:accent6>
        <a:srgbClr val="45565D"/>
      </a:accent6>
      <a:hlink>
        <a:srgbClr val="3F4D5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2</Words>
  <Application>Microsoft Office PowerPoint</Application>
  <PresentationFormat>On-screen Show (16:9)</PresentationFormat>
  <Paragraphs>1</Paragraphs>
  <Slides>29</Slides>
  <Notes>29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Poppins Light</vt:lpstr>
      <vt:lpstr>Poppins SemiBold</vt:lpstr>
      <vt:lpstr>Arial</vt:lpstr>
      <vt:lpstr>Poppins</vt:lpstr>
      <vt:lpstr>Construction Project Proposal by Slidesgo</vt:lpstr>
      <vt:lpstr>Evolve 3A 1.3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Evolve 3 1.1 </dc:title>
  <cp:lastModifiedBy>Admin</cp:lastModifiedBy>
  <cp:revision>65</cp:revision>
  <dcterms:modified xsi:type="dcterms:W3CDTF">2023-07-23T07:44:39Z</dcterms:modified>
</cp:coreProperties>
</file>