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417" r:id="rId3"/>
    <p:sldId id="419" r:id="rId4"/>
    <p:sldId id="421" r:id="rId5"/>
    <p:sldId id="403" r:id="rId6"/>
    <p:sldId id="420" r:id="rId7"/>
    <p:sldId id="422" r:id="rId8"/>
    <p:sldId id="404" r:id="rId9"/>
    <p:sldId id="405" r:id="rId10"/>
    <p:sldId id="423" r:id="rId11"/>
    <p:sldId id="406" r:id="rId12"/>
    <p:sldId id="407" r:id="rId13"/>
    <p:sldId id="424" r:id="rId14"/>
    <p:sldId id="408" r:id="rId15"/>
    <p:sldId id="409" r:id="rId16"/>
    <p:sldId id="410" r:id="rId17"/>
  </p:sldIdLst>
  <p:sldSz cx="9144000" cy="5143500" type="screen16x9"/>
  <p:notesSz cx="6858000" cy="9144000"/>
  <p:embeddedFontLst>
    <p:embeddedFont>
      <p:font typeface="Poppins Light" panose="020B0604020202020204" charset="0"/>
      <p:regular r:id="rId19"/>
      <p:bold r:id="rId20"/>
      <p:italic r:id="rId21"/>
      <p:boldItalic r:id="rId22"/>
    </p:embeddedFont>
    <p:embeddedFont>
      <p:font typeface="Poppins SemiBold" panose="020B060402020202020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BFBEBE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3636" autoAdjust="0"/>
  </p:normalViewPr>
  <p:slideViewPr>
    <p:cSldViewPr snapToGrid="0">
      <p:cViewPr varScale="1">
        <p:scale>
          <a:sx n="55" d="100"/>
          <a:sy n="55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96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04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004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38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837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79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05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9200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54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35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78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56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6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78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55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1.4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82" y="1196629"/>
            <a:ext cx="6400800" cy="98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9" y="2731832"/>
            <a:ext cx="7370131" cy="119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15" y="537335"/>
            <a:ext cx="6881319" cy="4134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512"/>
          <a:stretch/>
        </p:blipFill>
        <p:spPr>
          <a:xfrm>
            <a:off x="1" y="796862"/>
            <a:ext cx="9144000" cy="2914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6592" y="2607949"/>
            <a:ext cx="4407408" cy="11032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8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8" y="671719"/>
            <a:ext cx="7361375" cy="2301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2196548"/>
            <a:ext cx="3935896" cy="11032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7746" b="7888"/>
          <a:stretch/>
        </p:blipFill>
        <p:spPr>
          <a:xfrm>
            <a:off x="1252215" y="3236318"/>
            <a:ext cx="5904142" cy="1200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0" y="1039537"/>
            <a:ext cx="8291836" cy="2524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0809" y="298174"/>
            <a:ext cx="2723321" cy="10535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240" y="824948"/>
            <a:ext cx="3815890" cy="11032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76"/>
          <a:stretch/>
        </p:blipFill>
        <p:spPr>
          <a:xfrm>
            <a:off x="502926" y="1132118"/>
            <a:ext cx="7901335" cy="2279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045" y="534257"/>
            <a:ext cx="7428216" cy="7808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9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5" y="1422238"/>
            <a:ext cx="8538477" cy="1913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9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74" y="288645"/>
            <a:ext cx="6969951" cy="4606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5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11" y="313107"/>
            <a:ext cx="6969194" cy="15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09" y="2580851"/>
            <a:ext cx="8567443" cy="1035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0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79" y="1102416"/>
            <a:ext cx="7575032" cy="1928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74" y="288645"/>
            <a:ext cx="6969951" cy="4606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6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90" y="645216"/>
            <a:ext cx="6341787" cy="1614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500" y="2472267"/>
            <a:ext cx="5164765" cy="1933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61" y="947531"/>
            <a:ext cx="7449338" cy="3465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2026" y="477078"/>
            <a:ext cx="3498574" cy="9342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16551"/>
            <a:ext cx="7918704" cy="5126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</Words>
  <Application>Microsoft Office PowerPoint</Application>
  <PresentationFormat>On-screen Show (16:9)</PresentationFormat>
  <Paragraphs>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Poppins Light</vt:lpstr>
      <vt:lpstr>Poppins SemiBold</vt:lpstr>
      <vt:lpstr>Arial</vt:lpstr>
      <vt:lpstr>Poppins</vt:lpstr>
      <vt:lpstr>Construction Project Proposal by Slidesgo</vt:lpstr>
      <vt:lpstr>Evolve 3A 1.4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 </dc:title>
  <cp:lastModifiedBy>Admin</cp:lastModifiedBy>
  <cp:revision>68</cp:revision>
  <dcterms:modified xsi:type="dcterms:W3CDTF">2023-07-23T07:37:38Z</dcterms:modified>
</cp:coreProperties>
</file>