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411" r:id="rId3"/>
    <p:sldId id="412" r:id="rId4"/>
    <p:sldId id="417" r:id="rId5"/>
    <p:sldId id="418" r:id="rId6"/>
    <p:sldId id="419" r:id="rId7"/>
    <p:sldId id="413" r:id="rId8"/>
    <p:sldId id="414" r:id="rId9"/>
    <p:sldId id="415" r:id="rId10"/>
  </p:sldIdLst>
  <p:sldSz cx="9144000" cy="5143500" type="screen16x9"/>
  <p:notesSz cx="6858000" cy="9144000"/>
  <p:embeddedFontLst>
    <p:embeddedFont>
      <p:font typeface="Poppins Light" panose="020B0604020202020204" charset="0"/>
      <p:regular r:id="rId12"/>
      <p:bold r:id="rId13"/>
      <p:italic r:id="rId14"/>
      <p:boldItalic r:id="rId15"/>
    </p:embeddedFont>
    <p:embeddedFont>
      <p:font typeface="Poppins SemiBold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FDF0EF"/>
    <a:srgbClr val="BFBEBE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3636" autoAdjust="0"/>
  </p:normalViewPr>
  <p:slideViewPr>
    <p:cSldViewPr snapToGrid="0">
      <p:cViewPr varScale="1">
        <p:scale>
          <a:sx n="55" d="100"/>
          <a:sy n="55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704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53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57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21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10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686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80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64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0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>
                <a:solidFill>
                  <a:srgbClr val="E57777"/>
                </a:solidFill>
              </a:rPr>
              <a:t/>
            </a:r>
            <a:br>
              <a:rPr lang="en-US" sz="6000">
                <a:solidFill>
                  <a:srgbClr val="E57777"/>
                </a:solidFill>
              </a:rPr>
            </a:br>
            <a:r>
              <a:rPr lang="en-US" sz="6000" smtClean="0">
                <a:solidFill>
                  <a:srgbClr val="E57777"/>
                </a:solidFill>
              </a:rPr>
              <a:t>1.5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28" y="533401"/>
            <a:ext cx="6684892" cy="1885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28" y="2670460"/>
            <a:ext cx="3309731" cy="228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051" y="2670460"/>
            <a:ext cx="3326391" cy="228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24"/>
          <a:stretch/>
        </p:blipFill>
        <p:spPr>
          <a:xfrm>
            <a:off x="822868" y="627730"/>
            <a:ext cx="7610324" cy="3046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4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04" y="644662"/>
            <a:ext cx="6902387" cy="3165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65" y="685303"/>
            <a:ext cx="7750781" cy="2572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624012"/>
            <a:ext cx="6572250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77" y="378101"/>
            <a:ext cx="4448175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44" y="1156045"/>
            <a:ext cx="7371651" cy="3117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6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914"/>
          <a:stretch/>
        </p:blipFill>
        <p:spPr>
          <a:xfrm>
            <a:off x="873301" y="1579064"/>
            <a:ext cx="7973799" cy="170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6447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Poppins Light</vt:lpstr>
      <vt:lpstr>Poppins SemiBold</vt:lpstr>
      <vt:lpstr>Arial</vt:lpstr>
      <vt:lpstr>Poppins</vt:lpstr>
      <vt:lpstr>Construction Project Proposal by Slidesgo</vt:lpstr>
      <vt:lpstr>Evolve 3A 1.5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 </dc:title>
  <cp:lastModifiedBy>Admin</cp:lastModifiedBy>
  <cp:revision>69</cp:revision>
  <dcterms:modified xsi:type="dcterms:W3CDTF">2023-07-23T07:38:03Z</dcterms:modified>
</cp:coreProperties>
</file>