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256" r:id="rId2"/>
    <p:sldId id="363" r:id="rId3"/>
    <p:sldId id="364" r:id="rId4"/>
    <p:sldId id="365" r:id="rId5"/>
    <p:sldId id="370" r:id="rId6"/>
    <p:sldId id="387" r:id="rId7"/>
    <p:sldId id="366" r:id="rId8"/>
    <p:sldId id="367" r:id="rId9"/>
    <p:sldId id="382" r:id="rId10"/>
    <p:sldId id="371" r:id="rId11"/>
    <p:sldId id="368" r:id="rId12"/>
    <p:sldId id="386" r:id="rId13"/>
    <p:sldId id="383" r:id="rId14"/>
    <p:sldId id="369" r:id="rId15"/>
    <p:sldId id="361" r:id="rId16"/>
    <p:sldId id="388" r:id="rId17"/>
    <p:sldId id="362" r:id="rId18"/>
    <p:sldId id="389" r:id="rId19"/>
    <p:sldId id="372" r:id="rId20"/>
    <p:sldId id="375" r:id="rId21"/>
    <p:sldId id="385" r:id="rId22"/>
    <p:sldId id="376" r:id="rId23"/>
    <p:sldId id="384" r:id="rId24"/>
    <p:sldId id="390" r:id="rId25"/>
    <p:sldId id="377" r:id="rId26"/>
    <p:sldId id="378" r:id="rId27"/>
    <p:sldId id="379" r:id="rId28"/>
    <p:sldId id="380" r:id="rId29"/>
    <p:sldId id="381" r:id="rId30"/>
  </p:sldIdLst>
  <p:sldSz cx="9144000" cy="5143500" type="screen16x9"/>
  <p:notesSz cx="6858000" cy="9144000"/>
  <p:embeddedFontLst>
    <p:embeddedFont>
      <p:font typeface="Poppins Light" panose="020B0604020202020204" charset="0"/>
      <p:regular r:id="rId32"/>
      <p:bold r:id="rId33"/>
      <p:italic r:id="rId34"/>
      <p:boldItalic r:id="rId35"/>
    </p:embeddedFont>
    <p:embeddedFont>
      <p:font typeface="Poppins SemiBold" panose="020B0604020202020204" charset="0"/>
      <p:regular r:id="rId36"/>
      <p:bold r:id="rId37"/>
      <p:italic r:id="rId38"/>
      <p:boldItalic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FFFFFF"/>
    <a:srgbClr val="7030A0"/>
    <a:srgbClr val="EFBF07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51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738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67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60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55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03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1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9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38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97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70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644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74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97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00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97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24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84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2.1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9" y="1142999"/>
            <a:ext cx="7376174" cy="3448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5069" y="4302757"/>
            <a:ext cx="5864088" cy="477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4" y="351871"/>
            <a:ext cx="8931901" cy="612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3" y="622764"/>
            <a:ext cx="8256421" cy="2627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7" y="333054"/>
            <a:ext cx="8512467" cy="2708910"/>
          </a:xfrm>
          <a:prstGeom prst="rect">
            <a:avLst/>
          </a:prstGeom>
        </p:spPr>
      </p:pic>
      <p:pic>
        <p:nvPicPr>
          <p:cNvPr id="3" name="EV_SB3_U02_p01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4800" y="371099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314947"/>
            <a:ext cx="7613374" cy="2422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82" y="3430320"/>
            <a:ext cx="8206695" cy="939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3" y="450554"/>
            <a:ext cx="8344439" cy="1441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13" y="193191"/>
            <a:ext cx="63246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56" y="804862"/>
            <a:ext cx="7280313" cy="3919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6050" y="1466850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38412" y="1735621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8900" y="2023442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9812" y="2268400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9450" y="2555080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62211" y="2803766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57423" y="3073573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62223" y="3339132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399" y="3618464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799" y="3900022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3621" y="4164391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9348" y="4439632"/>
            <a:ext cx="2000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13" y="193191"/>
            <a:ext cx="63246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56" y="804862"/>
            <a:ext cx="7280313" cy="3919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13" y="193191"/>
            <a:ext cx="63246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433512"/>
            <a:ext cx="8610600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9" y="1294646"/>
            <a:ext cx="8075794" cy="2235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13" y="193191"/>
            <a:ext cx="6324600" cy="54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40" y="914447"/>
            <a:ext cx="7906282" cy="651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705" y="2065020"/>
            <a:ext cx="6638925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9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871" y="162962"/>
            <a:ext cx="6369900" cy="888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46" r="-1"/>
          <a:stretch/>
        </p:blipFill>
        <p:spPr>
          <a:xfrm>
            <a:off x="1869896" y="1164551"/>
            <a:ext cx="5023850" cy="3727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65" y="528638"/>
            <a:ext cx="8101635" cy="3081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69" y="329462"/>
            <a:ext cx="6096670" cy="2318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6551"/>
          <a:stretch/>
        </p:blipFill>
        <p:spPr>
          <a:xfrm>
            <a:off x="2029808" y="3024610"/>
            <a:ext cx="3969661" cy="1411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3" y="699475"/>
            <a:ext cx="8718676" cy="576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29559"/>
            <a:ext cx="8155138" cy="257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6" y="47625"/>
            <a:ext cx="7210426" cy="47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623887"/>
            <a:ext cx="8155703" cy="2657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1424940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4306" y="1937385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" y="2423636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5840" y="2920841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39519" y="1422083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0958" y="1931670"/>
            <a:ext cx="3652921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30958" y="2430780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3319" y="2932905"/>
            <a:ext cx="3055620" cy="19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6" y="47625"/>
            <a:ext cx="7210426" cy="47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623887"/>
            <a:ext cx="8155703" cy="2657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5787"/>
            <a:ext cx="7715250" cy="253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5" y="1975636"/>
            <a:ext cx="8892148" cy="59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2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5" y="1405504"/>
            <a:ext cx="8717488" cy="1953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7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0037"/>
            <a:ext cx="7924800" cy="3459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8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2350"/>
            <a:ext cx="9144000" cy="456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9385" y="2520066"/>
            <a:ext cx="1304818" cy="29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967"/>
          <a:stretch/>
        </p:blipFill>
        <p:spPr>
          <a:xfrm>
            <a:off x="739023" y="1213165"/>
            <a:ext cx="8086460" cy="2767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195_EV_SB3_U02_UO_Andr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8342" y="0"/>
            <a:ext cx="2845257" cy="5070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1" y="1006575"/>
            <a:ext cx="8828745" cy="1512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967"/>
          <a:stretch/>
        </p:blipFill>
        <p:spPr>
          <a:xfrm>
            <a:off x="1918537" y="2741978"/>
            <a:ext cx="5286375" cy="1809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" y="317822"/>
            <a:ext cx="8680343" cy="1013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337" y="1564514"/>
            <a:ext cx="2647950" cy="320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69" y="182840"/>
            <a:ext cx="7698635" cy="840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99" y="1142999"/>
            <a:ext cx="7376174" cy="3448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5069" y="4293704"/>
            <a:ext cx="5864088" cy="477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69" y="182840"/>
            <a:ext cx="7698635" cy="840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596" y="1135132"/>
            <a:ext cx="4603391" cy="2152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5069" y="4293704"/>
            <a:ext cx="5864088" cy="477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44" t="9558" r="6720" b="11602"/>
          <a:stretch/>
        </p:blipFill>
        <p:spPr>
          <a:xfrm>
            <a:off x="1129961" y="3609141"/>
            <a:ext cx="7286659" cy="1161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</Words>
  <Application>Microsoft Office PowerPoint</Application>
  <PresentationFormat>On-screen Show (16:9)</PresentationFormat>
  <Paragraphs>1</Paragraphs>
  <Slides>29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Poppins Light</vt:lpstr>
      <vt:lpstr>Poppins SemiBold</vt:lpstr>
      <vt:lpstr>Arial</vt:lpstr>
      <vt:lpstr>Poppins</vt:lpstr>
      <vt:lpstr>Construction Project Proposal by Slidesgo</vt:lpstr>
      <vt:lpstr>Evolve 3A 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65</cp:revision>
  <dcterms:modified xsi:type="dcterms:W3CDTF">2023-07-23T07:38:39Z</dcterms:modified>
</cp:coreProperties>
</file>