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2"/>
  </p:notesMasterIdLst>
  <p:sldIdLst>
    <p:sldId id="256" r:id="rId2"/>
    <p:sldId id="411" r:id="rId3"/>
    <p:sldId id="412" r:id="rId4"/>
    <p:sldId id="427" r:id="rId5"/>
    <p:sldId id="441" r:id="rId6"/>
    <p:sldId id="429" r:id="rId7"/>
    <p:sldId id="413" r:id="rId8"/>
    <p:sldId id="430" r:id="rId9"/>
    <p:sldId id="414" r:id="rId10"/>
    <p:sldId id="428" r:id="rId11"/>
    <p:sldId id="431" r:id="rId12"/>
    <p:sldId id="415" r:id="rId13"/>
    <p:sldId id="432" r:id="rId14"/>
    <p:sldId id="437" r:id="rId15"/>
    <p:sldId id="416" r:id="rId16"/>
    <p:sldId id="433" r:id="rId17"/>
    <p:sldId id="438" r:id="rId18"/>
    <p:sldId id="417" r:id="rId19"/>
    <p:sldId id="434" r:id="rId20"/>
    <p:sldId id="439" r:id="rId21"/>
    <p:sldId id="418" r:id="rId22"/>
    <p:sldId id="419" r:id="rId23"/>
    <p:sldId id="435" r:id="rId24"/>
    <p:sldId id="420" r:id="rId25"/>
    <p:sldId id="436" r:id="rId26"/>
    <p:sldId id="440" r:id="rId27"/>
    <p:sldId id="421" r:id="rId28"/>
    <p:sldId id="422" r:id="rId29"/>
    <p:sldId id="423" r:id="rId30"/>
    <p:sldId id="424" r:id="rId31"/>
  </p:sldIdLst>
  <p:sldSz cx="9144000" cy="5143500" type="screen16x9"/>
  <p:notesSz cx="6858000" cy="9144000"/>
  <p:embeddedFontLst>
    <p:embeddedFont>
      <p:font typeface="Poppins Light" panose="020B0604020202020204" charset="0"/>
      <p:regular r:id="rId33"/>
      <p:bold r:id="rId34"/>
      <p:italic r:id="rId35"/>
      <p:boldItalic r:id="rId36"/>
    </p:embeddedFont>
    <p:embeddedFont>
      <p:font typeface="Poppins SemiBold" panose="020B0604020202020204" charset="0"/>
      <p:regular r:id="rId37"/>
      <p:bold r:id="rId38"/>
      <p:italic r:id="rId39"/>
      <p:boldItalic r:id="rId40"/>
    </p:embeddedFont>
    <p:embeddedFont>
      <p:font typeface="Poppins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77"/>
    <a:srgbClr val="635C59"/>
    <a:srgbClr val="7030A0"/>
    <a:srgbClr val="EFBF07"/>
    <a:srgbClr val="FFFFFF"/>
    <a:srgbClr val="FAE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25501-0DFC-4E4C-B545-1389D803B794}">
  <a:tblStyle styleId="{CA525501-0DFC-4E4C-B545-1389D803B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74" autoAdjust="0"/>
    <p:restoredTop sz="93636" autoAdjust="0"/>
  </p:normalViewPr>
  <p:slideViewPr>
    <p:cSldViewPr snapToGrid="0">
      <p:cViewPr varScale="1">
        <p:scale>
          <a:sx n="60" d="100"/>
          <a:sy n="60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" name="Google Shape;76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2" name="Google Shape;76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Google Shape;5601;p2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2" name="Google Shape;5602;p2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603" name="Google Shape;5603;p2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4" name="Google Shape;5604;p2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5605" name="Google Shape;5605;p2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5606" name="Google Shape;5606;p2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2" name="Google Shape;5642;p2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6" name="Google Shape;5646;p2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5647" name="Google Shape;5647;p2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4" name="Google Shape;6384;p2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5" name="Google Shape;7634;p29"/>
          <p:cNvSpPr txBox="1">
            <a:spLocks noGrp="1"/>
          </p:cNvSpPr>
          <p:nvPr>
            <p:ph type="ctrTitle"/>
          </p:nvPr>
        </p:nvSpPr>
        <p:spPr>
          <a:xfrm>
            <a:off x="2712029" y="2591725"/>
            <a:ext cx="3776694" cy="13120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E57777"/>
                </a:solidFill>
              </a:rPr>
              <a:t>Evolve </a:t>
            </a:r>
            <a:r>
              <a:rPr lang="en-US" sz="6000" dirty="0" smtClean="0">
                <a:solidFill>
                  <a:srgbClr val="E57777"/>
                </a:solidFill>
              </a:rPr>
              <a:t>3A</a:t>
            </a:r>
            <a:r>
              <a:rPr lang="en-US" sz="6000" dirty="0">
                <a:solidFill>
                  <a:srgbClr val="E57777"/>
                </a:solidFill>
              </a:rPr>
              <a:t/>
            </a:r>
            <a:br>
              <a:rPr lang="en-US" sz="6000" dirty="0">
                <a:solidFill>
                  <a:srgbClr val="E57777"/>
                </a:solidFill>
              </a:rPr>
            </a:br>
            <a:r>
              <a:rPr lang="en-US" sz="6000" dirty="0" smtClean="0">
                <a:solidFill>
                  <a:srgbClr val="E57777"/>
                </a:solidFill>
              </a:rPr>
              <a:t>2.3</a:t>
            </a:r>
            <a:endParaRPr sz="6000" dirty="0">
              <a:solidFill>
                <a:srgbClr val="E57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53" y="342900"/>
            <a:ext cx="8002622" cy="3306515"/>
          </a:xfrm>
          <a:prstGeom prst="rect">
            <a:avLst/>
          </a:prstGeom>
        </p:spPr>
      </p:pic>
      <p:pic>
        <p:nvPicPr>
          <p:cNvPr id="3" name="EV_SB3_U02_p016_Ex1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12975" y="344939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53" y="342900"/>
            <a:ext cx="7161771" cy="2959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5128" b="-3084"/>
          <a:stretch/>
        </p:blipFill>
        <p:spPr>
          <a:xfrm>
            <a:off x="1053886" y="3561414"/>
            <a:ext cx="4607003" cy="1227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8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80" r="40073" b="57929"/>
          <a:stretch/>
        </p:blipFill>
        <p:spPr>
          <a:xfrm>
            <a:off x="348605" y="278650"/>
            <a:ext cx="7099328" cy="1524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049"/>
          <a:stretch/>
        </p:blipFill>
        <p:spPr>
          <a:xfrm>
            <a:off x="4919662" y="2057624"/>
            <a:ext cx="3133726" cy="25696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91075" y="4302354"/>
            <a:ext cx="914400" cy="666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67575" y="4279130"/>
            <a:ext cx="914400" cy="666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5400000">
            <a:off x="5680324" y="4337030"/>
            <a:ext cx="440826" cy="371475"/>
          </a:xfrm>
          <a:prstGeom prst="triangle">
            <a:avLst>
              <a:gd name="adj" fmla="val 98869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6200000">
            <a:off x="6585202" y="4062981"/>
            <a:ext cx="440826" cy="904873"/>
          </a:xfrm>
          <a:prstGeom prst="triangle">
            <a:avLst>
              <a:gd name="adj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400000">
            <a:off x="5037931" y="3596713"/>
            <a:ext cx="587374" cy="823913"/>
          </a:xfrm>
          <a:prstGeom prst="triangle">
            <a:avLst>
              <a:gd name="adj" fmla="val 9670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5400000">
            <a:off x="5755189" y="4292913"/>
            <a:ext cx="586373" cy="590557"/>
          </a:xfrm>
          <a:prstGeom prst="triangle">
            <a:avLst>
              <a:gd name="adj" fmla="val 10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780" r="40073" b="57929"/>
          <a:stretch/>
        </p:blipFill>
        <p:spPr>
          <a:xfrm>
            <a:off x="336688" y="380354"/>
            <a:ext cx="5830702" cy="1252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0049"/>
          <a:stretch/>
        </p:blipFill>
        <p:spPr>
          <a:xfrm>
            <a:off x="4919662" y="1890715"/>
            <a:ext cx="3133726" cy="25696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91075" y="4019550"/>
            <a:ext cx="914400" cy="666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67575" y="3996326"/>
            <a:ext cx="914400" cy="666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5400000">
            <a:off x="5680324" y="4054226"/>
            <a:ext cx="440826" cy="371475"/>
          </a:xfrm>
          <a:prstGeom prst="triangle">
            <a:avLst>
              <a:gd name="adj" fmla="val 98869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6200000">
            <a:off x="6585202" y="3780177"/>
            <a:ext cx="440826" cy="904873"/>
          </a:xfrm>
          <a:prstGeom prst="triangle">
            <a:avLst>
              <a:gd name="adj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400000">
            <a:off x="5037931" y="3313909"/>
            <a:ext cx="587374" cy="823913"/>
          </a:xfrm>
          <a:prstGeom prst="triangle">
            <a:avLst>
              <a:gd name="adj" fmla="val 9670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5400000">
            <a:off x="5755189" y="4010109"/>
            <a:ext cx="586373" cy="590557"/>
          </a:xfrm>
          <a:prstGeom prst="triangle">
            <a:avLst>
              <a:gd name="adj" fmla="val 10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V_SB3_U02_p017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8725" y="2403475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80" r="40073" b="57929"/>
          <a:stretch/>
        </p:blipFill>
        <p:spPr>
          <a:xfrm>
            <a:off x="757233" y="249469"/>
            <a:ext cx="4700587" cy="1009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049"/>
          <a:stretch/>
        </p:blipFill>
        <p:spPr>
          <a:xfrm>
            <a:off x="4900809" y="1259119"/>
            <a:ext cx="3133726" cy="25696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72222" y="3387954"/>
            <a:ext cx="914400" cy="666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48722" y="3364730"/>
            <a:ext cx="914400" cy="666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5400000">
            <a:off x="5661471" y="3422630"/>
            <a:ext cx="440826" cy="371475"/>
          </a:xfrm>
          <a:prstGeom prst="triangle">
            <a:avLst>
              <a:gd name="adj" fmla="val 98869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6200000">
            <a:off x="6566349" y="3148581"/>
            <a:ext cx="440826" cy="904873"/>
          </a:xfrm>
          <a:prstGeom prst="triangle">
            <a:avLst>
              <a:gd name="adj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400000">
            <a:off x="5019078" y="2682313"/>
            <a:ext cx="587374" cy="823913"/>
          </a:xfrm>
          <a:prstGeom prst="triangle">
            <a:avLst>
              <a:gd name="adj" fmla="val 9670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5400000">
            <a:off x="5736336" y="3378513"/>
            <a:ext cx="586373" cy="590557"/>
          </a:xfrm>
          <a:prstGeom prst="triangle">
            <a:avLst>
              <a:gd name="adj" fmla="val 10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03" y="3836130"/>
            <a:ext cx="8014394" cy="973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600075"/>
            <a:ext cx="5705475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2138363"/>
            <a:ext cx="7778009" cy="1347787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 rot="10800000">
            <a:off x="5810250" y="2047874"/>
            <a:ext cx="2133600" cy="595312"/>
          </a:xfrm>
          <a:prstGeom prst="triangle">
            <a:avLst>
              <a:gd name="adj" fmla="val 58879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6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7" y="600075"/>
            <a:ext cx="5705475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37" y="2138363"/>
            <a:ext cx="7778009" cy="1347787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 rot="10800000">
            <a:off x="5810250" y="2047874"/>
            <a:ext cx="2133600" cy="595312"/>
          </a:xfrm>
          <a:prstGeom prst="triangle">
            <a:avLst>
              <a:gd name="adj" fmla="val 58879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V_SB3_U02_p017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08250" y="3805238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600075"/>
            <a:ext cx="5705475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2138363"/>
            <a:ext cx="7778009" cy="1347787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 rot="10800000">
            <a:off x="5810250" y="2047874"/>
            <a:ext cx="2133600" cy="595312"/>
          </a:xfrm>
          <a:prstGeom prst="triangle">
            <a:avLst>
              <a:gd name="adj" fmla="val 58879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96" y="3736895"/>
            <a:ext cx="8445548" cy="985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2" y="1571624"/>
            <a:ext cx="8878505" cy="1869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36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12" y="1571625"/>
            <a:ext cx="8143875" cy="1714500"/>
          </a:xfrm>
          <a:prstGeom prst="rect">
            <a:avLst/>
          </a:prstGeom>
        </p:spPr>
      </p:pic>
      <p:pic>
        <p:nvPicPr>
          <p:cNvPr id="3" name="EV_SB3_U02_p017_Ex2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08200" y="371792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5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20" y="2749353"/>
            <a:ext cx="4559244" cy="20639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588" y="339365"/>
            <a:ext cx="6009741" cy="2134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91" y="572384"/>
            <a:ext cx="8143875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567" r="57435" b="-329"/>
          <a:stretch/>
        </p:blipFill>
        <p:spPr>
          <a:xfrm>
            <a:off x="1540839" y="2893521"/>
            <a:ext cx="5694377" cy="1537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95250"/>
            <a:ext cx="8005763" cy="411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5" y="510054"/>
            <a:ext cx="5695315" cy="584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" r="-8124"/>
          <a:stretch/>
        </p:blipFill>
        <p:spPr>
          <a:xfrm>
            <a:off x="1030605" y="1075860"/>
            <a:ext cx="6355715" cy="1714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23575"/>
          <a:stretch/>
        </p:blipFill>
        <p:spPr>
          <a:xfrm>
            <a:off x="1030605" y="2924504"/>
            <a:ext cx="5688330" cy="397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r="1720"/>
          <a:stretch/>
        </p:blipFill>
        <p:spPr>
          <a:xfrm>
            <a:off x="949325" y="3460866"/>
            <a:ext cx="6386195" cy="1480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6918960" y="1075860"/>
            <a:ext cx="416560" cy="17141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63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9269"/>
          <a:stretch/>
        </p:blipFill>
        <p:spPr>
          <a:xfrm>
            <a:off x="899795" y="1713547"/>
            <a:ext cx="8024887" cy="1557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76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9269"/>
          <a:stretch/>
        </p:blipFill>
        <p:spPr>
          <a:xfrm>
            <a:off x="899795" y="1713547"/>
            <a:ext cx="8024887" cy="1557973"/>
          </a:xfrm>
          <a:prstGeom prst="rect">
            <a:avLst/>
          </a:prstGeom>
        </p:spPr>
      </p:pic>
      <p:pic>
        <p:nvPicPr>
          <p:cNvPr id="3" name="EV_SB3_U02_p017_Ex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3061" y="363809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3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94" y="1743960"/>
            <a:ext cx="8472751" cy="1047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49" y="1782404"/>
            <a:ext cx="8161696" cy="1008749"/>
          </a:xfrm>
          <a:prstGeom prst="rect">
            <a:avLst/>
          </a:prstGeom>
        </p:spPr>
      </p:pic>
      <p:pic>
        <p:nvPicPr>
          <p:cNvPr id="3" name="EV_SB3_U02_p017_Ex3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50197" y="326254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9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57" y="292295"/>
            <a:ext cx="8161696" cy="1008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292" y="1301043"/>
            <a:ext cx="2965493" cy="343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2" y="1762813"/>
            <a:ext cx="8846419" cy="1479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07" y="1508290"/>
            <a:ext cx="8730183" cy="1645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18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2" y="1725105"/>
            <a:ext cx="8702303" cy="1236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5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8" y="442912"/>
            <a:ext cx="5305619" cy="1281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64"/>
          <a:stretch/>
        </p:blipFill>
        <p:spPr>
          <a:xfrm>
            <a:off x="814388" y="1914525"/>
            <a:ext cx="7519988" cy="27313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81975" y="1724025"/>
            <a:ext cx="333375" cy="704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0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66" y="653142"/>
            <a:ext cx="7354046" cy="1775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81975" y="1724025"/>
            <a:ext cx="333375" cy="704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V_SB3_U02_p016_Ex1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79389" y="3604427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0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4" y="466724"/>
            <a:ext cx="5207004" cy="1257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864"/>
          <a:stretch/>
        </p:blipFill>
        <p:spPr>
          <a:xfrm>
            <a:off x="828674" y="1958615"/>
            <a:ext cx="7519988" cy="27313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81975" y="1724025"/>
            <a:ext cx="333375" cy="704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V_SB3_U02_p016_Ex1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69446" y="70882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1975" y="1724025"/>
            <a:ext cx="333375" cy="704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148659"/>
            <a:ext cx="7610475" cy="133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" y="337491"/>
            <a:ext cx="7858125" cy="1808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3" y="1319754"/>
            <a:ext cx="8909160" cy="1890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7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48" y="830884"/>
            <a:ext cx="8014220" cy="1700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736" y="3035921"/>
            <a:ext cx="7429443" cy="885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243"/>
            <a:ext cx="9128974" cy="377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77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BC6262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</Words>
  <Application>Microsoft Office PowerPoint</Application>
  <PresentationFormat>On-screen Show (16:9)</PresentationFormat>
  <Paragraphs>1</Paragraphs>
  <Slides>30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Poppins Light</vt:lpstr>
      <vt:lpstr>Poppins SemiBold</vt:lpstr>
      <vt:lpstr>Arial</vt:lpstr>
      <vt:lpstr>Poppins</vt:lpstr>
      <vt:lpstr>Construction Project Proposal by Slidesgo</vt:lpstr>
      <vt:lpstr>Evolve 3A 2.3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1.1</dc:title>
  <dc:creator>jalili</dc:creator>
  <cp:lastModifiedBy>Admin</cp:lastModifiedBy>
  <cp:revision>70</cp:revision>
  <dcterms:modified xsi:type="dcterms:W3CDTF">2023-07-23T07:39:23Z</dcterms:modified>
</cp:coreProperties>
</file>