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5"/>
  </p:notesMasterIdLst>
  <p:sldIdLst>
    <p:sldId id="256" r:id="rId2"/>
    <p:sldId id="425" r:id="rId3"/>
    <p:sldId id="426" r:id="rId4"/>
    <p:sldId id="445" r:id="rId5"/>
    <p:sldId id="449" r:id="rId6"/>
    <p:sldId id="427" r:id="rId7"/>
    <p:sldId id="446" r:id="rId8"/>
    <p:sldId id="450" r:id="rId9"/>
    <p:sldId id="428" r:id="rId10"/>
    <p:sldId id="451" r:id="rId11"/>
    <p:sldId id="429" r:id="rId12"/>
    <p:sldId id="447" r:id="rId13"/>
    <p:sldId id="430" r:id="rId14"/>
    <p:sldId id="448" r:id="rId15"/>
    <p:sldId id="452" r:id="rId16"/>
    <p:sldId id="431" r:id="rId17"/>
    <p:sldId id="453" r:id="rId18"/>
    <p:sldId id="432" r:id="rId19"/>
    <p:sldId id="454" r:id="rId20"/>
    <p:sldId id="433" r:id="rId21"/>
    <p:sldId id="455" r:id="rId22"/>
    <p:sldId id="434" r:id="rId23"/>
    <p:sldId id="435" r:id="rId24"/>
  </p:sldIdLst>
  <p:sldSz cx="9144000" cy="5143500" type="screen16x9"/>
  <p:notesSz cx="6858000" cy="9144000"/>
  <p:embeddedFontLst>
    <p:embeddedFont>
      <p:font typeface="Poppins Light" panose="020B0604020202020204" charset="0"/>
      <p:regular r:id="rId26"/>
      <p:bold r:id="rId27"/>
      <p:italic r:id="rId28"/>
      <p:boldItalic r:id="rId29"/>
    </p:embeddedFont>
    <p:embeddedFont>
      <p:font typeface="Poppins SemiBold" panose="020B0604020202020204" charset="0"/>
      <p:regular r:id="rId30"/>
      <p:bold r:id="rId31"/>
      <p:italic r:id="rId32"/>
      <p:boldItalic r:id="rId33"/>
    </p:embeddedFont>
    <p:embeddedFont>
      <p:font typeface="Poppins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635C59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2.4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685925"/>
            <a:ext cx="7554829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06" y="2805112"/>
            <a:ext cx="7858389" cy="1252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5" y="1510393"/>
            <a:ext cx="8285905" cy="1853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05575" y="1595437"/>
            <a:ext cx="2352675" cy="319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3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1595438"/>
            <a:ext cx="7905750" cy="1768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05575" y="1595437"/>
            <a:ext cx="2352675" cy="319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V_SB3_U02_p01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84450" y="37465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538287"/>
            <a:ext cx="8008498" cy="1824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5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1538287"/>
            <a:ext cx="8008498" cy="1824038"/>
          </a:xfrm>
          <a:prstGeom prst="rect">
            <a:avLst/>
          </a:prstGeom>
        </p:spPr>
      </p:pic>
      <p:pic>
        <p:nvPicPr>
          <p:cNvPr id="3" name="EV_SB3_U02_p018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80499" y="385699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22" y="615723"/>
            <a:ext cx="8008498" cy="182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9120"/>
          <a:stretch/>
        </p:blipFill>
        <p:spPr>
          <a:xfrm>
            <a:off x="1792060" y="2940502"/>
            <a:ext cx="3041197" cy="1566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2" y="1779815"/>
            <a:ext cx="8633850" cy="1039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49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8325"/>
            <a:ext cx="8147911" cy="981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8703"/>
          <a:stretch/>
        </p:blipFill>
        <p:spPr>
          <a:xfrm>
            <a:off x="1400175" y="2969758"/>
            <a:ext cx="3204194" cy="1234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78" y="57150"/>
            <a:ext cx="8139654" cy="94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657" y="1001100"/>
            <a:ext cx="4987018" cy="2388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657" y="3389707"/>
            <a:ext cx="4998501" cy="1648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1" y="14323"/>
            <a:ext cx="7393120" cy="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31" y="1501712"/>
            <a:ext cx="8542973" cy="2005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8297" y="1183353"/>
            <a:ext cx="6655165" cy="599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1799" y="1152524"/>
            <a:ext cx="522976" cy="4002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0224" y="1228725"/>
            <a:ext cx="522976" cy="4002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5321" y="1350912"/>
            <a:ext cx="522976" cy="4002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4688" y="1242143"/>
            <a:ext cx="522976" cy="4002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6" y="399960"/>
            <a:ext cx="8470641" cy="1098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832"/>
          <a:stretch/>
        </p:blipFill>
        <p:spPr>
          <a:xfrm>
            <a:off x="1335321" y="2409825"/>
            <a:ext cx="6650699" cy="2455667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10800000">
            <a:off x="1717914" y="2269102"/>
            <a:ext cx="575574" cy="370553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04" y="832758"/>
            <a:ext cx="7992735" cy="2675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31" y="70076"/>
            <a:ext cx="7612615" cy="2547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431"/>
          <a:stretch/>
        </p:blipFill>
        <p:spPr>
          <a:xfrm>
            <a:off x="1902958" y="2618013"/>
            <a:ext cx="5017951" cy="2149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564"/>
          <a:stretch/>
        </p:blipFill>
        <p:spPr>
          <a:xfrm>
            <a:off x="315772" y="408214"/>
            <a:ext cx="8371708" cy="1534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4" y="1823358"/>
            <a:ext cx="3092904" cy="2750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1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3" y="1714500"/>
            <a:ext cx="9038267" cy="543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737" y="2528887"/>
            <a:ext cx="3381375" cy="2162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1828801"/>
            <a:ext cx="8087656" cy="48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737" y="2528887"/>
            <a:ext cx="3381375" cy="2162175"/>
          </a:xfrm>
          <a:prstGeom prst="rect">
            <a:avLst/>
          </a:prstGeom>
        </p:spPr>
      </p:pic>
      <p:pic>
        <p:nvPicPr>
          <p:cNvPr id="4" name="EV_SB3_U02_p018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4900" y="300037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6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6" y="383723"/>
            <a:ext cx="8087656" cy="48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667" y="1108302"/>
            <a:ext cx="33813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89" y="3343956"/>
            <a:ext cx="7631450" cy="1260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47" y="1566861"/>
            <a:ext cx="8341688" cy="1315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49" y="1566862"/>
            <a:ext cx="7703007" cy="1214438"/>
          </a:xfrm>
          <a:prstGeom prst="rect">
            <a:avLst/>
          </a:prstGeom>
        </p:spPr>
      </p:pic>
      <p:pic>
        <p:nvPicPr>
          <p:cNvPr id="3" name="EV_SB3_U02_p018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3952" y="324777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56" y="578984"/>
            <a:ext cx="7703007" cy="1214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98" y="2329543"/>
            <a:ext cx="6887766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4" y="1677760"/>
            <a:ext cx="8867109" cy="983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12712"/>
      </p:ext>
    </p:extLst>
  </p:cSld>
  <p:clrMapOvr>
    <a:masterClrMapping/>
  </p:clrMapOvr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</Words>
  <Application>Microsoft Office PowerPoint</Application>
  <PresentationFormat>On-screen Show (16:9)</PresentationFormat>
  <Paragraphs>1</Paragraphs>
  <Slides>23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Poppins Light</vt:lpstr>
      <vt:lpstr>Poppins SemiBold</vt:lpstr>
      <vt:lpstr>Arial</vt:lpstr>
      <vt:lpstr>Poppins</vt:lpstr>
      <vt:lpstr>Construction Project Proposal by Slidesgo</vt:lpstr>
      <vt:lpstr>Evolve 3A 2.4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</dc:title>
  <dc:creator>jalili</dc:creator>
  <cp:lastModifiedBy>Admin</cp:lastModifiedBy>
  <cp:revision>75</cp:revision>
  <dcterms:modified xsi:type="dcterms:W3CDTF">2023-07-23T07:39:43Z</dcterms:modified>
</cp:coreProperties>
</file>