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256" r:id="rId2"/>
    <p:sldId id="447" r:id="rId3"/>
    <p:sldId id="437" r:id="rId4"/>
    <p:sldId id="438" r:id="rId5"/>
    <p:sldId id="439" r:id="rId6"/>
    <p:sldId id="440" r:id="rId7"/>
    <p:sldId id="441" r:id="rId8"/>
    <p:sldId id="442" r:id="rId9"/>
    <p:sldId id="443" r:id="rId10"/>
  </p:sldIdLst>
  <p:sldSz cx="9144000" cy="5143500" type="screen16x9"/>
  <p:notesSz cx="6858000" cy="9144000"/>
  <p:embeddedFontLst>
    <p:embeddedFont>
      <p:font typeface="Poppins Light" panose="020B0604020202020204" charset="0"/>
      <p:regular r:id="rId12"/>
      <p:bold r:id="rId13"/>
      <p:italic r:id="rId14"/>
      <p:boldItalic r:id="rId15"/>
    </p:embeddedFont>
    <p:embeddedFont>
      <p:font typeface="Poppins SemiBold" panose="020B0604020202020204" charset="0"/>
      <p:regular r:id="rId16"/>
      <p:bold r:id="rId17"/>
      <p:italic r:id="rId18"/>
      <p:boldItalic r:id="rId19"/>
    </p:embeddedFont>
    <p:embeddedFont>
      <p:font typeface="Poppi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FDF0EF"/>
    <a:srgbClr val="635C59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88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0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2.5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3" y="502385"/>
            <a:ext cx="8360326" cy="914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139" y="2127858"/>
            <a:ext cx="4514543" cy="2517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7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4" y="1636776"/>
            <a:ext cx="8912902" cy="946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4" y="1645921"/>
            <a:ext cx="8855817" cy="668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2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377" t="2928" r="4536" b="-2928"/>
          <a:stretch/>
        </p:blipFill>
        <p:spPr>
          <a:xfrm>
            <a:off x="193895" y="1636776"/>
            <a:ext cx="8851783" cy="716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58" y="1664208"/>
            <a:ext cx="8851920" cy="775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87" y="131045"/>
            <a:ext cx="4333875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87" y="1111564"/>
            <a:ext cx="7445477" cy="2392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0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0"/>
          <a:stretch/>
        </p:blipFill>
        <p:spPr>
          <a:xfrm>
            <a:off x="904568" y="1484671"/>
            <a:ext cx="7784736" cy="2074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6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95028"/>
      </p:ext>
    </p:extLst>
  </p:cSld>
  <p:clrMapOvr>
    <a:masterClrMapping/>
  </p:clrMapOvr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</Words>
  <Application>Microsoft Office PowerPoint</Application>
  <PresentationFormat>On-screen Show (16:9)</PresentationFormat>
  <Paragraphs>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Poppins Light</vt:lpstr>
      <vt:lpstr>Poppins SemiBold</vt:lpstr>
      <vt:lpstr>Arial</vt:lpstr>
      <vt:lpstr>Poppins</vt:lpstr>
      <vt:lpstr>Construction Project Proposal by Slidesgo</vt:lpstr>
      <vt:lpstr>Evolve 3A 2.5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75</cp:revision>
  <dcterms:modified xsi:type="dcterms:W3CDTF">2023-07-23T07:40:05Z</dcterms:modified>
</cp:coreProperties>
</file>