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5"/>
  </p:notesMasterIdLst>
  <p:sldIdLst>
    <p:sldId id="256" r:id="rId2"/>
    <p:sldId id="381" r:id="rId3"/>
    <p:sldId id="382" r:id="rId4"/>
    <p:sldId id="383" r:id="rId5"/>
    <p:sldId id="384" r:id="rId6"/>
    <p:sldId id="414" r:id="rId7"/>
    <p:sldId id="395" r:id="rId8"/>
    <p:sldId id="394" r:id="rId9"/>
    <p:sldId id="400" r:id="rId10"/>
    <p:sldId id="386" r:id="rId11"/>
    <p:sldId id="387" r:id="rId12"/>
    <p:sldId id="396" r:id="rId13"/>
    <p:sldId id="397" r:id="rId14"/>
    <p:sldId id="398" r:id="rId15"/>
    <p:sldId id="388" r:id="rId16"/>
    <p:sldId id="401" r:id="rId17"/>
    <p:sldId id="399" r:id="rId18"/>
    <p:sldId id="402" r:id="rId19"/>
    <p:sldId id="389" r:id="rId20"/>
    <p:sldId id="390" r:id="rId21"/>
    <p:sldId id="391" r:id="rId22"/>
    <p:sldId id="415" r:id="rId23"/>
    <p:sldId id="392" r:id="rId24"/>
    <p:sldId id="412" r:id="rId25"/>
    <p:sldId id="393" r:id="rId26"/>
    <p:sldId id="411" r:id="rId27"/>
    <p:sldId id="403" r:id="rId28"/>
    <p:sldId id="404" r:id="rId29"/>
    <p:sldId id="413" r:id="rId30"/>
    <p:sldId id="405" r:id="rId31"/>
    <p:sldId id="406" r:id="rId32"/>
    <p:sldId id="407" r:id="rId33"/>
    <p:sldId id="408" r:id="rId34"/>
  </p:sldIdLst>
  <p:sldSz cx="9144000" cy="5143500" type="screen16x9"/>
  <p:notesSz cx="6858000" cy="9144000"/>
  <p:embeddedFontLst>
    <p:embeddedFont>
      <p:font typeface="Poppins Light" panose="020B0604020202020204" charset="0"/>
      <p:regular r:id="rId36"/>
      <p:bold r:id="rId37"/>
      <p:italic r:id="rId38"/>
      <p:boldItalic r:id="rId39"/>
    </p:embeddedFont>
    <p:embeddedFont>
      <p:font typeface="Poppins SemiBold" panose="020B0604020202020204" charset="0"/>
      <p:regular r:id="rId40"/>
      <p:bold r:id="rId41"/>
      <p:italic r:id="rId42"/>
      <p:boldItalic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15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3.1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1" y="1719263"/>
            <a:ext cx="8766142" cy="519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5725"/>
            <a:ext cx="6105525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44"/>
          <a:stretch/>
        </p:blipFill>
        <p:spPr>
          <a:xfrm>
            <a:off x="395288" y="685800"/>
            <a:ext cx="788947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8925" y="1857375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7275" y="2105025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7475" y="2362200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7275" y="2590800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4950" y="2838450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4950" y="3095625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04950" y="3343275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52725" y="3586162"/>
            <a:ext cx="95250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5725"/>
            <a:ext cx="6105525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44"/>
          <a:stretch/>
        </p:blipFill>
        <p:spPr>
          <a:xfrm>
            <a:off x="395288" y="685800"/>
            <a:ext cx="788947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5725"/>
            <a:ext cx="6105525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600075"/>
            <a:ext cx="8262706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5125" y="1000125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2050" y="1219200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485900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8900" y="1457325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52525" y="1962150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6950" y="1714500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66950" y="2205037"/>
            <a:ext cx="74295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8899" y="2205037"/>
            <a:ext cx="962025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5725"/>
            <a:ext cx="6105525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600075"/>
            <a:ext cx="8262706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6" y="123825"/>
            <a:ext cx="8226128" cy="9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2" y="1104615"/>
            <a:ext cx="8138937" cy="3686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21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0"/>
            <a:ext cx="6924675" cy="761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80" y="761715"/>
            <a:ext cx="5772150" cy="261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30" y="1611739"/>
            <a:ext cx="2729589" cy="842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9" y="3514192"/>
            <a:ext cx="8090105" cy="128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8" y="1423704"/>
            <a:ext cx="7623718" cy="345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" y="474921"/>
            <a:ext cx="9111523" cy="677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33154"/>
            <a:ext cx="5438775" cy="246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55846"/>
            <a:ext cx="7762875" cy="577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3454256"/>
            <a:ext cx="6818324" cy="139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14425"/>
            <a:ext cx="8468362" cy="1635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4" y="254000"/>
            <a:ext cx="8823042" cy="992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575" y="1471593"/>
            <a:ext cx="5480050" cy="3467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" y="1181100"/>
            <a:ext cx="762306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88192_EV_SB3_U03_L1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3" y="852487"/>
            <a:ext cx="7189472" cy="158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2605087"/>
            <a:ext cx="52673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4788"/>
            <a:ext cx="8353425" cy="162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30188"/>
            <a:ext cx="8318148" cy="1722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204788"/>
            <a:ext cx="7239000" cy="1408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30189"/>
            <a:ext cx="7210425" cy="1493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4582"/>
          <a:stretch/>
        </p:blipFill>
        <p:spPr>
          <a:xfrm>
            <a:off x="828675" y="3540268"/>
            <a:ext cx="7246151" cy="1317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3825"/>
            <a:ext cx="874395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0" y="581024"/>
            <a:ext cx="7819951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3505199"/>
            <a:ext cx="7254279" cy="1638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3825"/>
            <a:ext cx="874395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2" y="1352550"/>
            <a:ext cx="8333579" cy="206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9300" y="1752600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3075" y="2233612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7875" y="2490787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7275" y="2490787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5843" y="2290762"/>
            <a:ext cx="257175" cy="133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48575" y="1752600"/>
            <a:ext cx="257175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90775" y="2762250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8212" y="2762250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19225" y="3019426"/>
            <a:ext cx="323850" cy="166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86832" y="2233612"/>
            <a:ext cx="257175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3825"/>
            <a:ext cx="874395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2" y="1352550"/>
            <a:ext cx="8333579" cy="2066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2400"/>
            <a:ext cx="8096344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2401"/>
            <a:ext cx="5619750" cy="2333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7025"/>
          <a:stretch/>
        </p:blipFill>
        <p:spPr>
          <a:xfrm>
            <a:off x="923925" y="3081337"/>
            <a:ext cx="7096126" cy="1372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" y="1762126"/>
            <a:ext cx="8920224" cy="65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9" y="1638299"/>
            <a:ext cx="8864741" cy="14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6425" y="2200275"/>
            <a:ext cx="2486025" cy="1028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476249"/>
            <a:ext cx="7429999" cy="284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10"/>
          <a:stretch/>
        </p:blipFill>
        <p:spPr>
          <a:xfrm>
            <a:off x="6048332" y="2338009"/>
            <a:ext cx="2247278" cy="2500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247877"/>
            <a:ext cx="6258560" cy="1971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7902" y="1590883"/>
            <a:ext cx="1133475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38101" y="2343923"/>
            <a:ext cx="933706" cy="1345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57237" y="3346468"/>
            <a:ext cx="1133475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5" y="1247775"/>
            <a:ext cx="8044063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88205_EV_SB3_U03_UO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" y="1031875"/>
            <a:ext cx="7966075" cy="122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458173"/>
            <a:ext cx="4205287" cy="1367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868" y="1197117"/>
            <a:ext cx="3844132" cy="33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0" y="265885"/>
            <a:ext cx="6478311" cy="265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04"/>
          <a:stretch/>
        </p:blipFill>
        <p:spPr>
          <a:xfrm>
            <a:off x="121444" y="3361326"/>
            <a:ext cx="5476875" cy="173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994" y="2924317"/>
            <a:ext cx="3288506" cy="1999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83" y="-5316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868" y="1197117"/>
            <a:ext cx="3844132" cy="33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21" y="1589861"/>
            <a:ext cx="4026732" cy="165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609" y="3384325"/>
            <a:ext cx="5623291" cy="173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677" y="1416508"/>
            <a:ext cx="3288506" cy="1999109"/>
          </a:xfrm>
          <a:prstGeom prst="rect">
            <a:avLst/>
          </a:prstGeom>
        </p:spPr>
      </p:pic>
      <p:pic>
        <p:nvPicPr>
          <p:cNvPr id="7" name="EV_SB3_U03_p02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937" y="283730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868" y="1197117"/>
            <a:ext cx="3844132" cy="33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9" y="284197"/>
            <a:ext cx="4026732" cy="165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305" y="2067648"/>
            <a:ext cx="3535625" cy="109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660" y="110844"/>
            <a:ext cx="3003344" cy="1825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3707"/>
          <a:stretch/>
        </p:blipFill>
        <p:spPr>
          <a:xfrm>
            <a:off x="681394" y="3159532"/>
            <a:ext cx="5877202" cy="162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</Words>
  <Application>Microsoft Office PowerPoint</Application>
  <PresentationFormat>On-screen Show (16:9)</PresentationFormat>
  <Paragraphs>1</Paragraphs>
  <Slides>33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Poppins Light</vt:lpstr>
      <vt:lpstr>Poppins SemiBold</vt:lpstr>
      <vt:lpstr>Arial</vt:lpstr>
      <vt:lpstr>Poppins</vt:lpstr>
      <vt:lpstr>Construction Project Proposal by Slidesgo</vt:lpstr>
      <vt:lpstr>Evolve 3A 3.1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70</cp:revision>
  <dcterms:modified xsi:type="dcterms:W3CDTF">2023-07-23T07:40:31Z</dcterms:modified>
</cp:coreProperties>
</file>