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9"/>
  </p:notesMasterIdLst>
  <p:sldIdLst>
    <p:sldId id="256" r:id="rId2"/>
    <p:sldId id="423" r:id="rId3"/>
    <p:sldId id="432" r:id="rId4"/>
    <p:sldId id="448" r:id="rId5"/>
    <p:sldId id="424" r:id="rId6"/>
    <p:sldId id="433" r:id="rId7"/>
    <p:sldId id="425" r:id="rId8"/>
    <p:sldId id="434" r:id="rId9"/>
    <p:sldId id="426" r:id="rId10"/>
    <p:sldId id="435" r:id="rId11"/>
    <p:sldId id="427" r:id="rId12"/>
    <p:sldId id="436" r:id="rId13"/>
    <p:sldId id="443" r:id="rId14"/>
    <p:sldId id="428" r:id="rId15"/>
    <p:sldId id="437" r:id="rId16"/>
    <p:sldId id="445" r:id="rId17"/>
    <p:sldId id="429" r:id="rId18"/>
    <p:sldId id="444" r:id="rId19"/>
    <p:sldId id="430" r:id="rId20"/>
    <p:sldId id="438" r:id="rId21"/>
    <p:sldId id="431" r:id="rId22"/>
    <p:sldId id="439" r:id="rId23"/>
    <p:sldId id="446" r:id="rId24"/>
    <p:sldId id="440" r:id="rId25"/>
    <p:sldId id="441" r:id="rId26"/>
    <p:sldId id="442" r:id="rId27"/>
    <p:sldId id="447" r:id="rId28"/>
  </p:sldIdLst>
  <p:sldSz cx="9144000" cy="5143500" type="screen16x9"/>
  <p:notesSz cx="6858000" cy="9144000"/>
  <p:embeddedFontLst>
    <p:embeddedFont>
      <p:font typeface="Poppins Light" panose="020B0604020202020204" charset="0"/>
      <p:regular r:id="rId30"/>
      <p:bold r:id="rId31"/>
      <p:italic r:id="rId32"/>
      <p:boldItalic r:id="rId33"/>
    </p:embeddedFont>
    <p:embeddedFont>
      <p:font typeface="Poppins SemiBold" panose="020B0604020202020204" charset="0"/>
      <p:regular r:id="rId34"/>
      <p:bold r:id="rId35"/>
      <p:italic r:id="rId36"/>
      <p:boldItalic r:id="rId37"/>
    </p:embeddedFont>
    <p:embeddedFont>
      <p:font typeface="Poppi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3.3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21" y="530898"/>
            <a:ext cx="6108488" cy="2021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12" y="2903743"/>
            <a:ext cx="7342380" cy="1831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640"/>
          <a:stretch/>
        </p:blipFill>
        <p:spPr>
          <a:xfrm>
            <a:off x="542614" y="1722664"/>
            <a:ext cx="8120546" cy="1019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8640"/>
          <a:stretch/>
        </p:blipFill>
        <p:spPr>
          <a:xfrm>
            <a:off x="992904" y="1549653"/>
            <a:ext cx="7547791" cy="947739"/>
          </a:xfrm>
          <a:prstGeom prst="rect">
            <a:avLst/>
          </a:prstGeom>
        </p:spPr>
      </p:pic>
      <p:pic>
        <p:nvPicPr>
          <p:cNvPr id="3" name="EV_SB3_U03_p027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1999" y="329854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640"/>
          <a:stretch/>
        </p:blipFill>
        <p:spPr>
          <a:xfrm>
            <a:off x="886768" y="782210"/>
            <a:ext cx="7547791" cy="947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7761"/>
          <a:stretch/>
        </p:blipFill>
        <p:spPr>
          <a:xfrm>
            <a:off x="1142720" y="2649946"/>
            <a:ext cx="7291839" cy="1358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836"/>
          <a:stretch/>
        </p:blipFill>
        <p:spPr>
          <a:xfrm>
            <a:off x="289719" y="1170038"/>
            <a:ext cx="8129970" cy="67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8" y="1940335"/>
            <a:ext cx="8474155" cy="1461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2836"/>
          <a:stretch/>
        </p:blipFill>
        <p:spPr>
          <a:xfrm>
            <a:off x="289719" y="1170038"/>
            <a:ext cx="8129970" cy="67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78" y="1940335"/>
            <a:ext cx="8474155" cy="1461627"/>
          </a:xfrm>
          <a:prstGeom prst="rect">
            <a:avLst/>
          </a:prstGeom>
        </p:spPr>
      </p:pic>
      <p:pic>
        <p:nvPicPr>
          <p:cNvPr id="4" name="EV_SB3_U03_p027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4215" y="364838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836"/>
          <a:stretch/>
        </p:blipFill>
        <p:spPr>
          <a:xfrm>
            <a:off x="289719" y="1170038"/>
            <a:ext cx="8129970" cy="67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8" y="1940336"/>
            <a:ext cx="6407979" cy="110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6168"/>
          <a:stretch/>
        </p:blipFill>
        <p:spPr>
          <a:xfrm>
            <a:off x="720376" y="3316412"/>
            <a:ext cx="7492895" cy="1067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8"/>
          <a:stretch/>
        </p:blipFill>
        <p:spPr>
          <a:xfrm>
            <a:off x="85264" y="1685311"/>
            <a:ext cx="9029239" cy="103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8"/>
          <a:stretch/>
        </p:blipFill>
        <p:spPr>
          <a:xfrm>
            <a:off x="85264" y="1685311"/>
            <a:ext cx="9029239" cy="103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5279"/>
          <a:stretch/>
        </p:blipFill>
        <p:spPr>
          <a:xfrm>
            <a:off x="1552334" y="2991506"/>
            <a:ext cx="4152443" cy="1400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1" y="1657965"/>
            <a:ext cx="8829829" cy="1106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1297858"/>
            <a:ext cx="3820306" cy="1061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61" y="129136"/>
            <a:ext cx="8004835" cy="1756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99"/>
          <a:stretch/>
        </p:blipFill>
        <p:spPr>
          <a:xfrm>
            <a:off x="3783267" y="2492389"/>
            <a:ext cx="4318513" cy="256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71" y="1657965"/>
            <a:ext cx="8829829" cy="1106873"/>
          </a:xfrm>
          <a:prstGeom prst="rect">
            <a:avLst/>
          </a:prstGeom>
        </p:spPr>
      </p:pic>
      <p:pic>
        <p:nvPicPr>
          <p:cNvPr id="3" name="EV_SB3_U03_p027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4285" y="354566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265"/>
          <a:stretch/>
        </p:blipFill>
        <p:spPr>
          <a:xfrm>
            <a:off x="287747" y="1955390"/>
            <a:ext cx="8797259" cy="80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2265"/>
          <a:stretch/>
        </p:blipFill>
        <p:spPr>
          <a:xfrm>
            <a:off x="287747" y="1955390"/>
            <a:ext cx="8797259" cy="800100"/>
          </a:xfrm>
          <a:prstGeom prst="rect">
            <a:avLst/>
          </a:prstGeom>
        </p:spPr>
      </p:pic>
      <p:pic>
        <p:nvPicPr>
          <p:cNvPr id="3" name="EV_SB3_U03_p027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1576" y="347647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265"/>
          <a:stretch/>
        </p:blipFill>
        <p:spPr>
          <a:xfrm>
            <a:off x="287747" y="1955390"/>
            <a:ext cx="8797259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9139"/>
          <a:stretch/>
        </p:blipFill>
        <p:spPr>
          <a:xfrm>
            <a:off x="1569891" y="2879314"/>
            <a:ext cx="2879645" cy="1936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3" y="1698021"/>
            <a:ext cx="8633650" cy="1330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48"/>
            <a:ext cx="9126001" cy="44051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454011"/>
            <a:ext cx="1061884" cy="4719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57" y="1567477"/>
            <a:ext cx="8722749" cy="1298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524"/>
            <a:ext cx="9144000" cy="1732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3524"/>
            <a:ext cx="9144000" cy="1732458"/>
          </a:xfrm>
          <a:prstGeom prst="rect">
            <a:avLst/>
          </a:prstGeom>
        </p:spPr>
      </p:pic>
      <p:pic>
        <p:nvPicPr>
          <p:cNvPr id="4" name="EV_SB3_U03_p026_Ex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77184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288" y="142642"/>
            <a:ext cx="5267325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946" r="2370" b="-1"/>
          <a:stretch/>
        </p:blipFill>
        <p:spPr>
          <a:xfrm>
            <a:off x="363333" y="1189163"/>
            <a:ext cx="8161236" cy="2359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766" y="3952979"/>
            <a:ext cx="6532306" cy="897384"/>
          </a:xfrm>
          <a:prstGeom prst="rect">
            <a:avLst/>
          </a:prstGeom>
        </p:spPr>
      </p:pic>
      <p:pic>
        <p:nvPicPr>
          <p:cNvPr id="5" name="EV_SB3_U03_p026_Ex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0688" y="409687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581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88" y="142642"/>
            <a:ext cx="5267325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46" r="2370" b="-1"/>
          <a:stretch/>
        </p:blipFill>
        <p:spPr>
          <a:xfrm>
            <a:off x="412319" y="1189163"/>
            <a:ext cx="5849688" cy="1690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8083"/>
            <a:ext cx="9144000" cy="107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490"/>
          <a:stretch/>
        </p:blipFill>
        <p:spPr>
          <a:xfrm>
            <a:off x="367743" y="1289958"/>
            <a:ext cx="8297461" cy="2539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490"/>
          <a:stretch/>
        </p:blipFill>
        <p:spPr>
          <a:xfrm>
            <a:off x="686720" y="136290"/>
            <a:ext cx="7798869" cy="2387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46" y="2654151"/>
            <a:ext cx="6514075" cy="1632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41" y="547226"/>
            <a:ext cx="7734265" cy="2559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</Words>
  <Application>Microsoft Office PowerPoint</Application>
  <PresentationFormat>On-screen Show (16:9)</PresentationFormat>
  <Paragraphs>1</Paragraphs>
  <Slides>27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Poppins Light</vt:lpstr>
      <vt:lpstr>Poppins SemiBold</vt:lpstr>
      <vt:lpstr>Arial</vt:lpstr>
      <vt:lpstr>Poppins</vt:lpstr>
      <vt:lpstr>Construction Project Proposal by Slidesgo</vt:lpstr>
      <vt:lpstr>Evolve 3A 3.3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74</cp:revision>
  <dcterms:modified xsi:type="dcterms:W3CDTF">2023-07-23T07:41:32Z</dcterms:modified>
</cp:coreProperties>
</file>