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442" r:id="rId3"/>
    <p:sldId id="443" r:id="rId4"/>
    <p:sldId id="456" r:id="rId5"/>
    <p:sldId id="455" r:id="rId6"/>
    <p:sldId id="457" r:id="rId7"/>
    <p:sldId id="444" r:id="rId8"/>
    <p:sldId id="445" r:id="rId9"/>
    <p:sldId id="458" r:id="rId10"/>
    <p:sldId id="446" r:id="rId11"/>
    <p:sldId id="459" r:id="rId12"/>
    <p:sldId id="460" r:id="rId13"/>
    <p:sldId id="448" r:id="rId14"/>
    <p:sldId id="449" r:id="rId15"/>
    <p:sldId id="450" r:id="rId16"/>
  </p:sldIdLst>
  <p:sldSz cx="9144000" cy="5143500" type="screen16x9"/>
  <p:notesSz cx="6858000" cy="9144000"/>
  <p:embeddedFontLst>
    <p:embeddedFont>
      <p:font typeface="Poppins Light" panose="020B0604020202020204" charset="0"/>
      <p:regular r:id="rId18"/>
      <p:bold r:id="rId19"/>
      <p:italic r:id="rId20"/>
      <p:boldItalic r:id="rId21"/>
    </p:embeddedFont>
    <p:embeddedFont>
      <p:font typeface="Poppins SemiBold" panose="020B0604020202020204" charset="0"/>
      <p:regular r:id="rId22"/>
      <p:bold r:id="rId23"/>
      <p:italic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3.4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1675171"/>
            <a:ext cx="8866275" cy="53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1" y="1242210"/>
            <a:ext cx="8125286" cy="186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28" y="180852"/>
            <a:ext cx="8125286" cy="186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23" y="2196127"/>
            <a:ext cx="3725196" cy="2720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76" y="334758"/>
            <a:ext cx="5772150" cy="1927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51" y="2363582"/>
            <a:ext cx="4419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33"/>
          <a:stretch/>
        </p:blipFill>
        <p:spPr>
          <a:xfrm>
            <a:off x="883169" y="1035459"/>
            <a:ext cx="7760604" cy="1879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5" y="145028"/>
            <a:ext cx="6351115" cy="1945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9" y="2531588"/>
            <a:ext cx="5973558" cy="224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41" y="0"/>
            <a:ext cx="4705350" cy="895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75406" y="363794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5406" y="3092246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2" y="671488"/>
            <a:ext cx="5643714" cy="2597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219"/>
          <a:stretch/>
        </p:blipFill>
        <p:spPr>
          <a:xfrm>
            <a:off x="3342968" y="3258214"/>
            <a:ext cx="5657707" cy="1785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64" y="3472939"/>
            <a:ext cx="2707523" cy="116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0" y="102624"/>
            <a:ext cx="4705350" cy="895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75406" y="363794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5406" y="3092246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00" y="102624"/>
            <a:ext cx="3961652" cy="182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219"/>
          <a:stretch/>
        </p:blipFill>
        <p:spPr>
          <a:xfrm>
            <a:off x="5026700" y="1925994"/>
            <a:ext cx="3971475" cy="125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4945"/>
          <a:stretch/>
        </p:blipFill>
        <p:spPr>
          <a:xfrm>
            <a:off x="307082" y="3179505"/>
            <a:ext cx="5732846" cy="17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75406" y="363794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5406" y="3092246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" y="112276"/>
            <a:ext cx="4870655" cy="974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2" y="671488"/>
            <a:ext cx="5643714" cy="2597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219"/>
          <a:stretch/>
        </p:blipFill>
        <p:spPr>
          <a:xfrm>
            <a:off x="3342968" y="3258214"/>
            <a:ext cx="5657707" cy="1785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60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75406" y="363794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5406" y="3092246"/>
            <a:ext cx="668594" cy="1268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" y="112276"/>
            <a:ext cx="4870655" cy="974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30" y="671488"/>
            <a:ext cx="3709185" cy="170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219"/>
          <a:stretch/>
        </p:blipFill>
        <p:spPr>
          <a:xfrm>
            <a:off x="5287330" y="2378659"/>
            <a:ext cx="3718382" cy="1173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4621"/>
          <a:stretch/>
        </p:blipFill>
        <p:spPr>
          <a:xfrm>
            <a:off x="397051" y="2079054"/>
            <a:ext cx="4680597" cy="2721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834"/>
          <a:stretch/>
        </p:blipFill>
        <p:spPr>
          <a:xfrm>
            <a:off x="363487" y="2092107"/>
            <a:ext cx="8701990" cy="63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663"/>
            <a:ext cx="6145160" cy="1370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5574" y="186812"/>
            <a:ext cx="678426" cy="4375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88" y="1144083"/>
            <a:ext cx="5910109" cy="2085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88" y="3229223"/>
            <a:ext cx="5910109" cy="189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6805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12"/>
            <a:ext cx="4669970" cy="1041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5574" y="186812"/>
            <a:ext cx="678426" cy="4375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40" y="186812"/>
            <a:ext cx="3923711" cy="1384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339" y="1571133"/>
            <a:ext cx="3923711" cy="126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2471"/>
          <a:stretch/>
        </p:blipFill>
        <p:spPr>
          <a:xfrm>
            <a:off x="407597" y="2751255"/>
            <a:ext cx="5241221" cy="207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</Words>
  <Application>Microsoft Office PowerPoint</Application>
  <PresentationFormat>On-screen Show (16:9)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Poppins Light</vt:lpstr>
      <vt:lpstr>Poppins SemiBold</vt:lpstr>
      <vt:lpstr>Arial</vt:lpstr>
      <vt:lpstr>Poppins</vt:lpstr>
      <vt:lpstr>Construction Project Proposal by Slidesgo</vt:lpstr>
      <vt:lpstr>Evolve 3A 3.4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76</cp:revision>
  <dcterms:modified xsi:type="dcterms:W3CDTF">2023-07-23T07:41:59Z</dcterms:modified>
</cp:coreProperties>
</file>