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1"/>
  </p:notesMasterIdLst>
  <p:sldIdLst>
    <p:sldId id="256" r:id="rId2"/>
    <p:sldId id="454" r:id="rId3"/>
    <p:sldId id="455" r:id="rId4"/>
    <p:sldId id="456" r:id="rId5"/>
    <p:sldId id="457" r:id="rId6"/>
    <p:sldId id="458" r:id="rId7"/>
    <p:sldId id="459" r:id="rId8"/>
    <p:sldId id="460" r:id="rId9"/>
    <p:sldId id="471" r:id="rId10"/>
  </p:sldIdLst>
  <p:sldSz cx="9144000" cy="5143500" type="screen16x9"/>
  <p:notesSz cx="6858000" cy="9144000"/>
  <p:embeddedFontLst>
    <p:embeddedFont>
      <p:font typeface="Poppins Light" panose="020B0604020202020204" charset="0"/>
      <p:regular r:id="rId12"/>
      <p:bold r:id="rId13"/>
      <p:italic r:id="rId14"/>
      <p:boldItalic r:id="rId15"/>
    </p:embeddedFont>
    <p:embeddedFont>
      <p:font typeface="Poppins SemiBold" panose="020B0604020202020204" charset="0"/>
      <p:regular r:id="rId16"/>
      <p:bold r:id="rId17"/>
      <p:italic r:id="rId18"/>
      <p:boldItalic r:id="rId19"/>
    </p:embeddedFont>
    <p:embeddedFont>
      <p:font typeface="Poppi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  <a:srgbClr val="FDF0EF"/>
    <a:srgbClr val="7030A0"/>
    <a:srgbClr val="EFBF07"/>
    <a:srgbClr val="FFFFFF"/>
    <a:srgbClr val="FA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25501-0DFC-4E4C-B545-1389D803B794}">
  <a:tblStyle styleId="{CA525501-0DFC-4E4C-B545-1389D803B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3636" autoAdjust="0"/>
  </p:normalViewPr>
  <p:slideViewPr>
    <p:cSldViewPr snapToGrid="0">
      <p:cViewPr varScale="1">
        <p:scale>
          <a:sx n="56" d="100"/>
          <a:sy n="56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2" name="Google Shape;76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2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2" name="Google Shape;5602;p2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603" name="Google Shape;5603;p2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4" name="Google Shape;5604;p2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5605" name="Google Shape;5605;p2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06" name="Google Shape;5606;p2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2" name="Google Shape;5642;p2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6" name="Google Shape;5646;p2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47" name="Google Shape;5647;p2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2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0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5" name="Google Shape;7634;p29"/>
          <p:cNvSpPr txBox="1">
            <a:spLocks noGrp="1"/>
          </p:cNvSpPr>
          <p:nvPr>
            <p:ph type="ctrTitle"/>
          </p:nvPr>
        </p:nvSpPr>
        <p:spPr>
          <a:xfrm>
            <a:off x="2712029" y="2591725"/>
            <a:ext cx="3776694" cy="1312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E57777"/>
                </a:solidFill>
              </a:rPr>
              <a:t>Evolve </a:t>
            </a:r>
            <a:r>
              <a:rPr lang="en-US" sz="6000" dirty="0" smtClean="0">
                <a:solidFill>
                  <a:srgbClr val="E57777"/>
                </a:solidFill>
              </a:rPr>
              <a:t>3A</a:t>
            </a:r>
            <a:r>
              <a:rPr lang="en-US" sz="6000" dirty="0">
                <a:solidFill>
                  <a:srgbClr val="E57777"/>
                </a:solidFill>
              </a:rPr>
              <a:t/>
            </a:r>
            <a:br>
              <a:rPr lang="en-US" sz="6000" dirty="0">
                <a:solidFill>
                  <a:srgbClr val="E57777"/>
                </a:solidFill>
              </a:rPr>
            </a:br>
            <a:r>
              <a:rPr lang="en-US" sz="6000" dirty="0" smtClean="0">
                <a:solidFill>
                  <a:srgbClr val="E57777"/>
                </a:solidFill>
              </a:rPr>
              <a:t>3.5</a:t>
            </a:r>
            <a:endParaRPr sz="6000" dirty="0">
              <a:solidFill>
                <a:srgbClr val="E57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29" y="669472"/>
            <a:ext cx="8399186" cy="682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078" y="2300069"/>
            <a:ext cx="6910541" cy="2773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57" y="1657350"/>
            <a:ext cx="8770360" cy="717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16" y="1396179"/>
            <a:ext cx="7414509" cy="1978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21" y="1755321"/>
            <a:ext cx="8677664" cy="680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1663974"/>
            <a:ext cx="8766073" cy="779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08" y="85418"/>
            <a:ext cx="44577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08" y="956834"/>
            <a:ext cx="7410449" cy="790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93" y="1924262"/>
            <a:ext cx="7487264" cy="2930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81" y="628496"/>
            <a:ext cx="8233594" cy="19149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4465" y="2635045"/>
            <a:ext cx="609600" cy="1278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77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BC6262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</Words>
  <Application>Microsoft Office PowerPoint</Application>
  <PresentationFormat>On-screen Show (16:9)</PresentationFormat>
  <Paragraphs>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Poppins Light</vt:lpstr>
      <vt:lpstr>Poppins SemiBold</vt:lpstr>
      <vt:lpstr>Arial</vt:lpstr>
      <vt:lpstr>Poppins</vt:lpstr>
      <vt:lpstr>Construction Project Proposal by Slidesgo</vt:lpstr>
      <vt:lpstr>Evolve 3A 3.5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1.1</dc:title>
  <dc:creator>jalili</dc:creator>
  <cp:lastModifiedBy>Admin</cp:lastModifiedBy>
  <cp:revision>81</cp:revision>
  <dcterms:modified xsi:type="dcterms:W3CDTF">2023-07-23T07:42:20Z</dcterms:modified>
</cp:coreProperties>
</file>