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0"/>
  </p:notesMasterIdLst>
  <p:sldIdLst>
    <p:sldId id="256" r:id="rId2"/>
    <p:sldId id="495" r:id="rId3"/>
    <p:sldId id="496" r:id="rId4"/>
    <p:sldId id="506" r:id="rId5"/>
    <p:sldId id="497" r:id="rId6"/>
    <p:sldId id="508" r:id="rId7"/>
    <p:sldId id="498" r:id="rId8"/>
    <p:sldId id="509" r:id="rId9"/>
    <p:sldId id="510" r:id="rId10"/>
    <p:sldId id="499" r:id="rId11"/>
    <p:sldId id="512" r:id="rId12"/>
    <p:sldId id="511" r:id="rId13"/>
    <p:sldId id="513" r:id="rId14"/>
    <p:sldId id="514" r:id="rId15"/>
    <p:sldId id="515" r:id="rId16"/>
    <p:sldId id="501" r:id="rId17"/>
    <p:sldId id="521" r:id="rId18"/>
    <p:sldId id="502" r:id="rId19"/>
    <p:sldId id="522" r:id="rId20"/>
    <p:sldId id="503" r:id="rId21"/>
    <p:sldId id="516" r:id="rId22"/>
    <p:sldId id="523" r:id="rId23"/>
    <p:sldId id="504" r:id="rId24"/>
    <p:sldId id="505" r:id="rId25"/>
    <p:sldId id="517" r:id="rId26"/>
    <p:sldId id="524" r:id="rId27"/>
    <p:sldId id="518" r:id="rId28"/>
    <p:sldId id="519" r:id="rId29"/>
  </p:sldIdLst>
  <p:sldSz cx="9144000" cy="5143500" type="screen16x9"/>
  <p:notesSz cx="6858000" cy="9144000"/>
  <p:embeddedFontLst>
    <p:embeddedFont>
      <p:font typeface="Poppins Light" panose="020B0604020202020204" charset="0"/>
      <p:regular r:id="rId31"/>
      <p:bold r:id="rId32"/>
      <p:italic r:id="rId33"/>
      <p:boldItalic r:id="rId34"/>
    </p:embeddedFont>
    <p:embeddedFont>
      <p:font typeface="Poppins SemiBold" panose="020B0604020202020204" charset="0"/>
      <p:regular r:id="rId35"/>
      <p:bold r:id="rId36"/>
      <p:italic r:id="rId37"/>
      <p:boldItalic r:id="rId38"/>
    </p:embeddedFont>
    <p:embeddedFont>
      <p:font typeface="Poppi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413038"/>
    <a:srgbClr val="36253B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7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4.2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28" y="0"/>
            <a:ext cx="6334125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" y="670742"/>
            <a:ext cx="9126199" cy="36364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81884" y="291126"/>
            <a:ext cx="442452" cy="406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1832" y="3865152"/>
            <a:ext cx="442452" cy="406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01" y="4179351"/>
            <a:ext cx="699954" cy="658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86232" y="2005781"/>
            <a:ext cx="191729" cy="181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1419" y="2307058"/>
            <a:ext cx="191729" cy="181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97563" y="1705897"/>
            <a:ext cx="191729" cy="181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90367" y="1444805"/>
            <a:ext cx="191729" cy="181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93427" y="2570908"/>
            <a:ext cx="191729" cy="181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97563" y="2861392"/>
            <a:ext cx="191729" cy="181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38632" y="3156474"/>
            <a:ext cx="191729" cy="181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70354" y="3725043"/>
            <a:ext cx="191729" cy="181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16329" y="3435919"/>
            <a:ext cx="191729" cy="181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08173" y="4016887"/>
            <a:ext cx="191729" cy="181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8632" y="3385071"/>
            <a:ext cx="191729" cy="181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28" y="0"/>
            <a:ext cx="6334125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" y="670742"/>
            <a:ext cx="9126199" cy="36364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81884" y="291126"/>
            <a:ext cx="442452" cy="406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1832" y="3865152"/>
            <a:ext cx="442452" cy="406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01" y="4179351"/>
            <a:ext cx="699954" cy="658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28" y="0"/>
            <a:ext cx="6334125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510"/>
          <a:stretch/>
        </p:blipFill>
        <p:spPr>
          <a:xfrm>
            <a:off x="863419" y="1182022"/>
            <a:ext cx="7594141" cy="2337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0075" y="1590675"/>
            <a:ext cx="981075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36166" y="1603876"/>
            <a:ext cx="318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36253B"/>
                </a:solidFill>
              </a:rPr>
              <a:t>l</a:t>
            </a:r>
            <a:r>
              <a:rPr lang="en-US" sz="1800" i="1" dirty="0" smtClean="0">
                <a:solidFill>
                  <a:srgbClr val="36253B"/>
                </a:solidFill>
              </a:rPr>
              <a:t>ook into</a:t>
            </a:r>
            <a:endParaRPr lang="en-US" sz="1800" i="1" dirty="0">
              <a:solidFill>
                <a:srgbClr val="36253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5500" y="1914525"/>
            <a:ext cx="1552575" cy="476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6115" y="1962901"/>
            <a:ext cx="318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36253B"/>
                </a:solidFill>
              </a:rPr>
              <a:t>t</a:t>
            </a:r>
            <a:r>
              <a:rPr lang="en-US" sz="1800" i="1" dirty="0" smtClean="0">
                <a:solidFill>
                  <a:srgbClr val="36253B"/>
                </a:solidFill>
              </a:rPr>
              <a:t>hough about</a:t>
            </a:r>
            <a:endParaRPr lang="en-US" sz="1800" i="1" dirty="0">
              <a:solidFill>
                <a:srgbClr val="36253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67050" y="2322410"/>
            <a:ext cx="1343025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3467" y="2338606"/>
            <a:ext cx="318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36253B"/>
                </a:solidFill>
              </a:rPr>
              <a:t>d</a:t>
            </a:r>
            <a:r>
              <a:rPr lang="en-US" sz="1800" i="1" dirty="0" smtClean="0">
                <a:solidFill>
                  <a:srgbClr val="36253B"/>
                </a:solidFill>
              </a:rPr>
              <a:t>ealing with</a:t>
            </a:r>
            <a:endParaRPr lang="en-US" sz="1800" i="1" dirty="0">
              <a:solidFill>
                <a:srgbClr val="36253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9537" y="2689583"/>
            <a:ext cx="1471613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468323">
            <a:off x="3791675" y="2787042"/>
            <a:ext cx="169864" cy="209345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2146158">
            <a:off x="5349840" y="2800507"/>
            <a:ext cx="111125" cy="16106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04649" y="2712874"/>
            <a:ext cx="318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6253B"/>
                </a:solidFill>
              </a:rPr>
              <a:t>/ </a:t>
            </a:r>
            <a:r>
              <a:rPr lang="en-US" sz="1800" i="1" dirty="0" smtClean="0">
                <a:solidFill>
                  <a:srgbClr val="36253B"/>
                </a:solidFill>
              </a:rPr>
              <a:t>let Carol know</a:t>
            </a:r>
            <a:endParaRPr lang="en-US" sz="1800" i="1" dirty="0">
              <a:solidFill>
                <a:srgbClr val="36253B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4699" y="3054145"/>
            <a:ext cx="1021467" cy="450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23597" y="3083522"/>
            <a:ext cx="318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36253B"/>
                </a:solidFill>
              </a:rPr>
              <a:t>reminded</a:t>
            </a:r>
            <a:endParaRPr lang="en-US" sz="1800" i="1" dirty="0">
              <a:solidFill>
                <a:srgbClr val="36253B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 rot="706266">
            <a:off x="4324894" y="3079081"/>
            <a:ext cx="73255" cy="293030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706266">
            <a:off x="4352743" y="3020819"/>
            <a:ext cx="73255" cy="293030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28" y="0"/>
            <a:ext cx="6334125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510"/>
          <a:stretch/>
        </p:blipFill>
        <p:spPr>
          <a:xfrm>
            <a:off x="863419" y="1182022"/>
            <a:ext cx="7594141" cy="2337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9" y="1493152"/>
            <a:ext cx="7887533" cy="1959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74" y="131077"/>
            <a:ext cx="7887533" cy="1959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2808213"/>
            <a:ext cx="8229600" cy="1030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99"/>
            <a:ext cx="9156040" cy="3023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591" y="3040912"/>
            <a:ext cx="6177516" cy="4890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99"/>
            <a:ext cx="9156040" cy="3023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591" y="3040912"/>
            <a:ext cx="6177516" cy="4890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7186"/>
          <a:stretch/>
        </p:blipFill>
        <p:spPr>
          <a:xfrm>
            <a:off x="717582" y="3200401"/>
            <a:ext cx="6879983" cy="1323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38" y="557213"/>
            <a:ext cx="8924562" cy="2207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93935" y="350874"/>
            <a:ext cx="1850065" cy="3402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38" y="557213"/>
            <a:ext cx="8924562" cy="2207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93935" y="350874"/>
            <a:ext cx="1850065" cy="3402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1812"/>
          <a:stretch/>
        </p:blipFill>
        <p:spPr>
          <a:xfrm>
            <a:off x="734642" y="2970804"/>
            <a:ext cx="7207993" cy="1505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93114" y="1199536"/>
            <a:ext cx="3421622" cy="648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1" y="153015"/>
            <a:ext cx="7442401" cy="2256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970" r="901"/>
          <a:stretch/>
        </p:blipFill>
        <p:spPr>
          <a:xfrm>
            <a:off x="2888813" y="2880852"/>
            <a:ext cx="5389948" cy="1956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1575" cy="523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271"/>
          <a:stretch/>
        </p:blipFill>
        <p:spPr>
          <a:xfrm>
            <a:off x="281541" y="651466"/>
            <a:ext cx="8862459" cy="2144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69842" y="435935"/>
            <a:ext cx="648586" cy="2155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1575" cy="523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367"/>
          <a:stretch/>
        </p:blipFill>
        <p:spPr>
          <a:xfrm>
            <a:off x="326803" y="523876"/>
            <a:ext cx="8810847" cy="27722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91575" y="287079"/>
            <a:ext cx="352425" cy="2367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23236" y="2396532"/>
            <a:ext cx="1351005" cy="2476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28317" y="2695641"/>
            <a:ext cx="791046" cy="2303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24350" y="2971988"/>
            <a:ext cx="694801" cy="2476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0365" y="2372623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413038"/>
                </a:solidFill>
              </a:rPr>
              <a:t>We’re meeting up</a:t>
            </a:r>
            <a:endParaRPr lang="en-US" i="1" dirty="0">
              <a:solidFill>
                <a:srgbClr val="41303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6650" y="2941923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413038"/>
                </a:solidFill>
              </a:rPr>
              <a:t>I’ll check</a:t>
            </a:r>
            <a:endParaRPr lang="en-US" i="1" dirty="0">
              <a:solidFill>
                <a:srgbClr val="413038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90460" y="1530349"/>
            <a:ext cx="426720" cy="2197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90460" y="2110783"/>
            <a:ext cx="377852" cy="2222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90460" y="2985957"/>
            <a:ext cx="426720" cy="2197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3964" y="2659130"/>
            <a:ext cx="1067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413038"/>
                </a:solidFill>
              </a:rPr>
              <a:t>I’m taking</a:t>
            </a:r>
            <a:endParaRPr lang="en-US" i="1" dirty="0">
              <a:solidFill>
                <a:srgbClr val="41303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05800" y="1839594"/>
            <a:ext cx="426720" cy="2197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5025" y="2410501"/>
            <a:ext cx="426720" cy="2197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72475" y="2706322"/>
            <a:ext cx="426720" cy="2197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62400" y="1530349"/>
            <a:ext cx="558800" cy="2476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05181" y="149650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413038"/>
                </a:solidFill>
              </a:rPr>
              <a:t>I’ll pay</a:t>
            </a:r>
            <a:endParaRPr lang="en-US" i="1" dirty="0">
              <a:solidFill>
                <a:srgbClr val="41303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7225" y="1839594"/>
            <a:ext cx="920750" cy="231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9018" y="178785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413038"/>
                </a:solidFill>
              </a:rPr>
              <a:t>He’s driving</a:t>
            </a:r>
            <a:endParaRPr lang="en-US" i="1" dirty="0">
              <a:solidFill>
                <a:srgbClr val="413038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81866" y="2110783"/>
            <a:ext cx="631383" cy="2476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93834" y="208090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413038"/>
                </a:solidFill>
              </a:rPr>
              <a:t>I’ll book</a:t>
            </a:r>
            <a:endParaRPr lang="en-US" i="1" dirty="0">
              <a:solidFill>
                <a:srgbClr val="413038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1575" cy="523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367"/>
          <a:stretch/>
        </p:blipFill>
        <p:spPr>
          <a:xfrm>
            <a:off x="333153" y="523876"/>
            <a:ext cx="8810847" cy="27722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91575" y="287079"/>
            <a:ext cx="352425" cy="2367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04" y="1520788"/>
            <a:ext cx="8105775" cy="1400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676" t="45045"/>
          <a:stretch/>
        </p:blipFill>
        <p:spPr>
          <a:xfrm>
            <a:off x="710608" y="1190626"/>
            <a:ext cx="7854251" cy="2592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3_88197_EV_SB3_U04_L2_Andr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2299" y="29194"/>
            <a:ext cx="2839915" cy="506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" y="395841"/>
            <a:ext cx="9126833" cy="27582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67" y="2402958"/>
            <a:ext cx="4352814" cy="1095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7" y="2402958"/>
            <a:ext cx="4352814" cy="1095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4" y="408911"/>
            <a:ext cx="7965367" cy="35038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7209" y="95693"/>
            <a:ext cx="3912782" cy="978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7" y="2402958"/>
            <a:ext cx="4352814" cy="1095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28" y="1357454"/>
            <a:ext cx="7345004" cy="3535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70" y="59596"/>
            <a:ext cx="4215168" cy="1278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68" y="261931"/>
            <a:ext cx="3691009" cy="1776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70" y="59596"/>
            <a:ext cx="4215168" cy="1278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530" r="6955" b="4663"/>
          <a:stretch/>
        </p:blipFill>
        <p:spPr>
          <a:xfrm>
            <a:off x="442961" y="2674989"/>
            <a:ext cx="7913671" cy="17636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4232" y="1150374"/>
            <a:ext cx="698091" cy="4326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50" y="609601"/>
            <a:ext cx="6661721" cy="1584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961" y="2615995"/>
            <a:ext cx="3762375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8" y="260555"/>
            <a:ext cx="5686425" cy="135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261" y="1613105"/>
            <a:ext cx="3762375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-305" r="2850" b="-1"/>
          <a:stretch/>
        </p:blipFill>
        <p:spPr>
          <a:xfrm>
            <a:off x="688718" y="3137105"/>
            <a:ext cx="7421380" cy="1206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81" y="908408"/>
            <a:ext cx="8124389" cy="1815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47" y="594083"/>
            <a:ext cx="7548348" cy="1687001"/>
          </a:xfrm>
          <a:prstGeom prst="rect">
            <a:avLst/>
          </a:prstGeom>
        </p:spPr>
      </p:pic>
      <p:pic>
        <p:nvPicPr>
          <p:cNvPr id="3" name="EV_SB3_U04_p03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4921" y="342424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72" y="194033"/>
            <a:ext cx="4820878" cy="1077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04" y="1447680"/>
            <a:ext cx="5261795" cy="3616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26</Words>
  <Application>Microsoft Office PowerPoint</Application>
  <PresentationFormat>On-screen Show (16:9)</PresentationFormat>
  <Paragraphs>12</Paragraphs>
  <Slides>28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Poppins Light</vt:lpstr>
      <vt:lpstr>Poppins SemiBold</vt:lpstr>
      <vt:lpstr>Arial</vt:lpstr>
      <vt:lpstr>Poppins</vt:lpstr>
      <vt:lpstr>Construction Project Proposal by Slidesgo</vt:lpstr>
      <vt:lpstr>Evolve 3A 4.2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99</cp:revision>
  <dcterms:modified xsi:type="dcterms:W3CDTF">2023-07-23T07:43:04Z</dcterms:modified>
</cp:coreProperties>
</file>