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0"/>
  </p:notesMasterIdLst>
  <p:sldIdLst>
    <p:sldId id="256" r:id="rId2"/>
    <p:sldId id="520" r:id="rId3"/>
    <p:sldId id="521" r:id="rId4"/>
    <p:sldId id="558" r:id="rId5"/>
    <p:sldId id="534" r:id="rId6"/>
    <p:sldId id="536" r:id="rId7"/>
    <p:sldId id="522" r:id="rId8"/>
    <p:sldId id="537" r:id="rId9"/>
    <p:sldId id="523" r:id="rId10"/>
    <p:sldId id="535" r:id="rId11"/>
    <p:sldId id="538" r:id="rId12"/>
    <p:sldId id="524" r:id="rId13"/>
    <p:sldId id="539" r:id="rId14"/>
    <p:sldId id="552" r:id="rId15"/>
    <p:sldId id="540" r:id="rId16"/>
    <p:sldId id="545" r:id="rId17"/>
    <p:sldId id="553" r:id="rId18"/>
    <p:sldId id="555" r:id="rId19"/>
    <p:sldId id="554" r:id="rId20"/>
    <p:sldId id="542" r:id="rId21"/>
    <p:sldId id="546" r:id="rId22"/>
    <p:sldId id="543" r:id="rId23"/>
    <p:sldId id="547" r:id="rId24"/>
    <p:sldId id="556" r:id="rId25"/>
    <p:sldId id="544" r:id="rId26"/>
    <p:sldId id="548" r:id="rId27"/>
    <p:sldId id="549" r:id="rId28"/>
    <p:sldId id="550" r:id="rId29"/>
  </p:sldIdLst>
  <p:sldSz cx="9144000" cy="5143500" type="screen16x9"/>
  <p:notesSz cx="6858000" cy="9144000"/>
  <p:embeddedFontLst>
    <p:embeddedFont>
      <p:font typeface="Poppins Light" panose="020B0604020202020204" charset="0"/>
      <p:regular r:id="rId31"/>
      <p:bold r:id="rId32"/>
      <p:italic r:id="rId33"/>
      <p:boldItalic r:id="rId34"/>
    </p:embeddedFont>
    <p:embeddedFont>
      <p:font typeface="Poppins SemiBold" panose="020B0604020202020204" charset="0"/>
      <p:regular r:id="rId35"/>
      <p:bold r:id="rId36"/>
      <p:italic r:id="rId37"/>
      <p:bold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413038"/>
    <a:srgbClr val="36253B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077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4.3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7" y="1498083"/>
            <a:ext cx="7724775" cy="1809750"/>
          </a:xfrm>
          <a:prstGeom prst="rect">
            <a:avLst/>
          </a:prstGeom>
        </p:spPr>
      </p:pic>
      <p:pic>
        <p:nvPicPr>
          <p:cNvPr id="3" name="EV_SB3_U04_p038_Ex1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412" y="368766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7" y="650358"/>
            <a:ext cx="7724775" cy="1809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425" r="72199"/>
          <a:stretch/>
        </p:blipFill>
        <p:spPr>
          <a:xfrm>
            <a:off x="1192366" y="2752725"/>
            <a:ext cx="3526687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85"/>
          <a:stretch/>
        </p:blipFill>
        <p:spPr>
          <a:xfrm>
            <a:off x="343611" y="1419225"/>
            <a:ext cx="8584079" cy="1079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385"/>
          <a:stretch/>
        </p:blipFill>
        <p:spPr>
          <a:xfrm>
            <a:off x="833897" y="1480903"/>
            <a:ext cx="8093793" cy="1018200"/>
          </a:xfrm>
          <a:prstGeom prst="rect">
            <a:avLst/>
          </a:prstGeom>
        </p:spPr>
      </p:pic>
      <p:pic>
        <p:nvPicPr>
          <p:cNvPr id="3" name="EV_SB3_U04_p039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2842" y="352983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385"/>
          <a:stretch/>
        </p:blipFill>
        <p:spPr>
          <a:xfrm>
            <a:off x="833897" y="1480903"/>
            <a:ext cx="8093793" cy="101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73"/>
          <a:stretch/>
        </p:blipFill>
        <p:spPr>
          <a:xfrm>
            <a:off x="1043447" y="3087328"/>
            <a:ext cx="7524356" cy="1179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9" y="1533065"/>
            <a:ext cx="8414086" cy="1986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09" y="1533065"/>
            <a:ext cx="8414086" cy="1986883"/>
          </a:xfrm>
          <a:prstGeom prst="rect">
            <a:avLst/>
          </a:prstGeom>
        </p:spPr>
      </p:pic>
      <p:pic>
        <p:nvPicPr>
          <p:cNvPr id="2" name="EV_SB3_U04_p039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857" y="376662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09" y="761540"/>
            <a:ext cx="8414086" cy="1986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35" y="2914496"/>
            <a:ext cx="8021786" cy="1295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5" y="0"/>
            <a:ext cx="8379859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7763"/>
          <a:stretch/>
        </p:blipFill>
        <p:spPr>
          <a:xfrm>
            <a:off x="1285567" y="988938"/>
            <a:ext cx="7019925" cy="398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567" y="513273"/>
            <a:ext cx="6892413" cy="51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566" y="2619051"/>
            <a:ext cx="6892413" cy="556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40809" b="62712"/>
          <a:stretch/>
        </p:blipFill>
        <p:spPr>
          <a:xfrm>
            <a:off x="1111045" y="3175419"/>
            <a:ext cx="5683045" cy="539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88" t="28277"/>
          <a:stretch/>
        </p:blipFill>
        <p:spPr>
          <a:xfrm>
            <a:off x="1120877" y="1458297"/>
            <a:ext cx="6980903" cy="1207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560" t="36513" r="744"/>
          <a:stretch/>
        </p:blipFill>
        <p:spPr>
          <a:xfrm>
            <a:off x="1120877" y="3698080"/>
            <a:ext cx="6990734" cy="864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5" y="0"/>
            <a:ext cx="8379859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77763"/>
          <a:stretch/>
        </p:blipFill>
        <p:spPr>
          <a:xfrm>
            <a:off x="1285567" y="988938"/>
            <a:ext cx="7019925" cy="398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567" y="513273"/>
            <a:ext cx="6892413" cy="516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57" y="1519768"/>
            <a:ext cx="7426360" cy="94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566" y="2619051"/>
            <a:ext cx="6892413" cy="556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40809" b="62712"/>
          <a:stretch/>
        </p:blipFill>
        <p:spPr>
          <a:xfrm>
            <a:off x="1111045" y="3175419"/>
            <a:ext cx="5683045" cy="539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57" y="3731787"/>
            <a:ext cx="7355141" cy="122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5189" y="1209368"/>
            <a:ext cx="4159045" cy="314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91" y="209549"/>
            <a:ext cx="6258995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461" y="2733368"/>
            <a:ext cx="4405783" cy="2347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325" y="1495579"/>
            <a:ext cx="7038975" cy="124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325" y="1495579"/>
            <a:ext cx="7038975" cy="1247775"/>
          </a:xfrm>
          <a:prstGeom prst="rect">
            <a:avLst/>
          </a:prstGeom>
        </p:spPr>
      </p:pic>
      <p:pic>
        <p:nvPicPr>
          <p:cNvPr id="3" name="EV_SB3_U04_p039_Ex3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4012" y="347576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782097"/>
            <a:ext cx="8753475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1782097"/>
            <a:ext cx="8753475" cy="1028700"/>
          </a:xfrm>
          <a:prstGeom prst="rect">
            <a:avLst/>
          </a:prstGeom>
        </p:spPr>
      </p:pic>
      <p:pic>
        <p:nvPicPr>
          <p:cNvPr id="3" name="EV_SB3_U04_p039_Ex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2462" y="362581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048672"/>
            <a:ext cx="8753475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0827"/>
          <a:stretch/>
        </p:blipFill>
        <p:spPr>
          <a:xfrm>
            <a:off x="1089537" y="2361585"/>
            <a:ext cx="1987038" cy="2295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7" y="768396"/>
            <a:ext cx="8667322" cy="725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2455946"/>
            <a:ext cx="8856083" cy="687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" y="402771"/>
            <a:ext cx="8947355" cy="1921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79767"/>
            <a:ext cx="9157965" cy="42610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4326194"/>
            <a:ext cx="983227" cy="8173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6194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7" y="2402958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7" y="738188"/>
            <a:ext cx="9126833" cy="3039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7" y="2402958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7" y="738188"/>
            <a:ext cx="9126833" cy="3039646"/>
          </a:xfrm>
          <a:prstGeom prst="rect">
            <a:avLst/>
          </a:prstGeom>
        </p:spPr>
      </p:pic>
      <p:pic>
        <p:nvPicPr>
          <p:cNvPr id="6" name="EV_SB3_U04_p038_Ex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5783" y="4091921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7" y="2402958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5" y="0"/>
            <a:ext cx="4333875" cy="145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60" y="1532397"/>
            <a:ext cx="7542519" cy="3118260"/>
          </a:xfrm>
          <a:prstGeom prst="rect">
            <a:avLst/>
          </a:prstGeom>
        </p:spPr>
      </p:pic>
      <p:pic>
        <p:nvPicPr>
          <p:cNvPr id="5" name="EV_SB3_U04_p038_Ex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5841" y="423862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7" y="2402958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5" y="0"/>
            <a:ext cx="4333875" cy="145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981" y="885712"/>
            <a:ext cx="4659879" cy="1926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20" y="3226649"/>
            <a:ext cx="7295497" cy="1497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7" y="2402958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8" y="525004"/>
            <a:ext cx="8277225" cy="242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67" y="2393126"/>
            <a:ext cx="4352814" cy="10951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68" y="239254"/>
            <a:ext cx="6131719" cy="1796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3364"/>
          <a:stretch/>
        </p:blipFill>
        <p:spPr>
          <a:xfrm>
            <a:off x="1217529" y="2393126"/>
            <a:ext cx="4125996" cy="2428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99" y="1390650"/>
            <a:ext cx="8183344" cy="1917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</Words>
  <Application>Microsoft Office PowerPoint</Application>
  <PresentationFormat>On-screen Show (16:9)</PresentationFormat>
  <Paragraphs>1</Paragraphs>
  <Slides>28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Poppins Light</vt:lpstr>
      <vt:lpstr>Poppins SemiBold</vt:lpstr>
      <vt:lpstr>Arial</vt:lpstr>
      <vt:lpstr>Poppins</vt:lpstr>
      <vt:lpstr>Construction Project Proposal by Slidesgo</vt:lpstr>
      <vt:lpstr>Evolve 3A 4.3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103</cp:revision>
  <dcterms:modified xsi:type="dcterms:W3CDTF">2023-07-23T07:43:40Z</dcterms:modified>
</cp:coreProperties>
</file>