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5"/>
  </p:notesMasterIdLst>
  <p:sldIdLst>
    <p:sldId id="256" r:id="rId2"/>
    <p:sldId id="551" r:id="rId3"/>
    <p:sldId id="552" r:id="rId4"/>
    <p:sldId id="566" r:id="rId5"/>
    <p:sldId id="553" r:id="rId6"/>
    <p:sldId id="567" r:id="rId7"/>
    <p:sldId id="569" r:id="rId8"/>
    <p:sldId id="554" r:id="rId9"/>
    <p:sldId id="555" r:id="rId10"/>
    <p:sldId id="568" r:id="rId11"/>
    <p:sldId id="570" r:id="rId12"/>
    <p:sldId id="556" r:id="rId13"/>
    <p:sldId id="571" r:id="rId14"/>
    <p:sldId id="572" r:id="rId15"/>
    <p:sldId id="557" r:id="rId16"/>
    <p:sldId id="573" r:id="rId17"/>
    <p:sldId id="558" r:id="rId18"/>
    <p:sldId id="574" r:id="rId19"/>
    <p:sldId id="559" r:id="rId20"/>
    <p:sldId id="575" r:id="rId21"/>
    <p:sldId id="560" r:id="rId22"/>
    <p:sldId id="561" r:id="rId23"/>
    <p:sldId id="562" r:id="rId24"/>
  </p:sldIdLst>
  <p:sldSz cx="9144000" cy="5143500" type="screen16x9"/>
  <p:notesSz cx="6858000" cy="9144000"/>
  <p:embeddedFontLst>
    <p:embeddedFont>
      <p:font typeface="Poppins Light" panose="020B0604020202020204" charset="0"/>
      <p:regular r:id="rId26"/>
      <p:bold r:id="rId27"/>
      <p:italic r:id="rId28"/>
      <p:boldItalic r:id="rId29"/>
    </p:embeddedFont>
    <p:embeddedFont>
      <p:font typeface="Poppins SemiBold" panose="020B0604020202020204" charset="0"/>
      <p:regular r:id="rId30"/>
      <p:bold r:id="rId31"/>
      <p:italic r:id="rId32"/>
      <p:boldItalic r:id="rId33"/>
    </p:embeddedFont>
    <p:embeddedFont>
      <p:font typeface="Poppins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777"/>
    <a:srgbClr val="413038"/>
    <a:srgbClr val="36253B"/>
    <a:srgbClr val="7030A0"/>
    <a:srgbClr val="EFBF07"/>
    <a:srgbClr val="FFFFFF"/>
    <a:srgbClr val="FAE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525501-0DFC-4E4C-B545-1389D803B794}">
  <a:tblStyle styleId="{CA525501-0DFC-4E4C-B545-1389D803B7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5" autoAdjust="0"/>
    <p:restoredTop sz="93636" autoAdjust="0"/>
  </p:normalViewPr>
  <p:slideViewPr>
    <p:cSldViewPr snapToGrid="0">
      <p:cViewPr varScale="1">
        <p:scale>
          <a:sx n="60" d="100"/>
          <a:sy n="60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1" name="Google Shape;76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2" name="Google Shape;76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5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" name="Google Shape;5601;p2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2" name="Google Shape;5602;p2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603" name="Google Shape;5603;p2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4" name="Google Shape;5604;p2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5605" name="Google Shape;5605;p2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5606" name="Google Shape;5606;p2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7" name="Google Shape;5607;p2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8" name="Google Shape;5608;p2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9" name="Google Shape;5609;p2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0" name="Google Shape;5610;p2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1" name="Google Shape;5611;p2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2" name="Google Shape;5612;p2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3" name="Google Shape;5613;p2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4" name="Google Shape;5614;p2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5" name="Google Shape;5615;p2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6" name="Google Shape;5616;p2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7" name="Google Shape;5617;p2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8" name="Google Shape;5618;p2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9" name="Google Shape;5619;p2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0" name="Google Shape;5620;p2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1" name="Google Shape;5621;p2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2" name="Google Shape;5622;p2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3" name="Google Shape;5623;p2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4" name="Google Shape;5624;p2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5" name="Google Shape;5625;p2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6" name="Google Shape;5626;p2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7" name="Google Shape;5627;p2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8" name="Google Shape;5628;p2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9" name="Google Shape;5629;p2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0" name="Google Shape;5630;p2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1" name="Google Shape;5631;p2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2" name="Google Shape;5632;p2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3" name="Google Shape;5633;p2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4" name="Google Shape;5634;p2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5" name="Google Shape;5635;p2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6" name="Google Shape;5636;p2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7" name="Google Shape;5637;p2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8" name="Google Shape;5638;p2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9" name="Google Shape;5639;p2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0" name="Google Shape;5640;p2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1" name="Google Shape;5641;p2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642" name="Google Shape;5642;p2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43" name="Google Shape;5643;p2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44" name="Google Shape;5644;p2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45" name="Google Shape;5645;p2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646" name="Google Shape;5646;p2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5647" name="Google Shape;5647;p2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8" name="Google Shape;5648;p2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9" name="Google Shape;5649;p2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0" name="Google Shape;5650;p2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1" name="Google Shape;5651;p2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2" name="Google Shape;5652;p2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3" name="Google Shape;5653;p2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4" name="Google Shape;5654;p2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5" name="Google Shape;5655;p2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6" name="Google Shape;5656;p2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7" name="Google Shape;5657;p2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8" name="Google Shape;5658;p2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9" name="Google Shape;5659;p2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0" name="Google Shape;5660;p2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1" name="Google Shape;5661;p2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2" name="Google Shape;5662;p2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3" name="Google Shape;5663;p2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4" name="Google Shape;5664;p2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5" name="Google Shape;5665;p2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6" name="Google Shape;5666;p2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7" name="Google Shape;5667;p2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8" name="Google Shape;5668;p2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9" name="Google Shape;5669;p2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0" name="Google Shape;5670;p2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1" name="Google Shape;5671;p2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2" name="Google Shape;5672;p2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3" name="Google Shape;5673;p2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4" name="Google Shape;5674;p2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5" name="Google Shape;5675;p2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6" name="Google Shape;5676;p2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7" name="Google Shape;5677;p2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8" name="Google Shape;5678;p2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9" name="Google Shape;5679;p2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0" name="Google Shape;5680;p2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1" name="Google Shape;5681;p2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2" name="Google Shape;5682;p2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3" name="Google Shape;5683;p2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4" name="Google Shape;5684;p2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5" name="Google Shape;5685;p2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6" name="Google Shape;5686;p2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7" name="Google Shape;5687;p2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8" name="Google Shape;5688;p2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9" name="Google Shape;5689;p2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0" name="Google Shape;5690;p2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1" name="Google Shape;5691;p2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2" name="Google Shape;5692;p2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3" name="Google Shape;5693;p2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4" name="Google Shape;5694;p2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5" name="Google Shape;5695;p2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6" name="Google Shape;5696;p2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8" name="Google Shape;5698;p2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9" name="Google Shape;5699;p2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2" name="Google Shape;5702;p2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3" name="Google Shape;5703;p2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4" name="Google Shape;5704;p2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5" name="Google Shape;5705;p2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7" name="Google Shape;5717;p2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8" name="Google Shape;5718;p2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6" name="Google Shape;5726;p2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7" name="Google Shape;5727;p2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8" name="Google Shape;5728;p2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9" name="Google Shape;5729;p2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0" name="Google Shape;5730;p2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1" name="Google Shape;5731;p2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2" name="Google Shape;5732;p2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3" name="Google Shape;5733;p2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4" name="Google Shape;5734;p2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5" name="Google Shape;5735;p2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6" name="Google Shape;5736;p2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7" name="Google Shape;5737;p2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8" name="Google Shape;5738;p2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9" name="Google Shape;5739;p2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0" name="Google Shape;5740;p2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1" name="Google Shape;5741;p2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2" name="Google Shape;5742;p2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3" name="Google Shape;5743;p2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4" name="Google Shape;5744;p2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5" name="Google Shape;5745;p2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6" name="Google Shape;5746;p2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7" name="Google Shape;5747;p2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8" name="Google Shape;5748;p2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9" name="Google Shape;5749;p2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0" name="Google Shape;5750;p2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1" name="Google Shape;5751;p2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2" name="Google Shape;5752;p2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3" name="Google Shape;5753;p2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4" name="Google Shape;5754;p2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5" name="Google Shape;5755;p2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6" name="Google Shape;5756;p2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7" name="Google Shape;5757;p2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8" name="Google Shape;5758;p2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9" name="Google Shape;5759;p2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0" name="Google Shape;5760;p2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1" name="Google Shape;5761;p2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2" name="Google Shape;5762;p2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3" name="Google Shape;5763;p2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4" name="Google Shape;5764;p2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5" name="Google Shape;5765;p2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6" name="Google Shape;5766;p2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4" name="Google Shape;5784;p2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5" name="Google Shape;5785;p2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6" name="Google Shape;5786;p2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7" name="Google Shape;5787;p2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8" name="Google Shape;5788;p2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9" name="Google Shape;5789;p2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0" name="Google Shape;5790;p2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1" name="Google Shape;5791;p2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2" name="Google Shape;5792;p2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3" name="Google Shape;5793;p2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4" name="Google Shape;5794;p2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5" name="Google Shape;5795;p2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6" name="Google Shape;5796;p2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7" name="Google Shape;5797;p2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8" name="Google Shape;5798;p2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9" name="Google Shape;5799;p2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0" name="Google Shape;5800;p2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1" name="Google Shape;5801;p2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2" name="Google Shape;5802;p2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3" name="Google Shape;5803;p2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4" name="Google Shape;5804;p2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5" name="Google Shape;5805;p2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6" name="Google Shape;5806;p2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7" name="Google Shape;5807;p2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8" name="Google Shape;5808;p2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9" name="Google Shape;5809;p2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0" name="Google Shape;5810;p2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1" name="Google Shape;5811;p2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2" name="Google Shape;5812;p2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3" name="Google Shape;5813;p2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4" name="Google Shape;5814;p2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5" name="Google Shape;5815;p2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6" name="Google Shape;5816;p2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7" name="Google Shape;5817;p2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8" name="Google Shape;5818;p2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9" name="Google Shape;5819;p2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0" name="Google Shape;5820;p2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1" name="Google Shape;5821;p2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2" name="Google Shape;5822;p2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3" name="Google Shape;5823;p2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4" name="Google Shape;5824;p2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5" name="Google Shape;5825;p2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6" name="Google Shape;5826;p2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7" name="Google Shape;5827;p2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8" name="Google Shape;5828;p2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9" name="Google Shape;5829;p2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0" name="Google Shape;5830;p2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1" name="Google Shape;5831;p2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2" name="Google Shape;5832;p2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3" name="Google Shape;5833;p2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4" name="Google Shape;5834;p2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5" name="Google Shape;5835;p2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6" name="Google Shape;5836;p2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7" name="Google Shape;5837;p2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8" name="Google Shape;5838;p2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9" name="Google Shape;5839;p2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0" name="Google Shape;5840;p2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1" name="Google Shape;5841;p2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2" name="Google Shape;5842;p2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3" name="Google Shape;5843;p2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4" name="Google Shape;5844;p2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5" name="Google Shape;5845;p2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6" name="Google Shape;5846;p2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7" name="Google Shape;5847;p2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8" name="Google Shape;5848;p2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9" name="Google Shape;5849;p2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0" name="Google Shape;5850;p2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1" name="Google Shape;5851;p2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2" name="Google Shape;5852;p2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3" name="Google Shape;5853;p2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4" name="Google Shape;5854;p2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5" name="Google Shape;5855;p2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6" name="Google Shape;5856;p2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7" name="Google Shape;5857;p2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8" name="Google Shape;5858;p2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9" name="Google Shape;5859;p2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0" name="Google Shape;5860;p2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1" name="Google Shape;5861;p2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2" name="Google Shape;5862;p2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3" name="Google Shape;5863;p2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4" name="Google Shape;5864;p2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5" name="Google Shape;5865;p2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6" name="Google Shape;5866;p2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7" name="Google Shape;5867;p2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8" name="Google Shape;5868;p2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9" name="Google Shape;5869;p2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0" name="Google Shape;5870;p2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1" name="Google Shape;5871;p2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2" name="Google Shape;5872;p2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3" name="Google Shape;5873;p2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4" name="Google Shape;5874;p2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5" name="Google Shape;5875;p2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6" name="Google Shape;5876;p2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7" name="Google Shape;5877;p2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8" name="Google Shape;5878;p2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9" name="Google Shape;5879;p2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0" name="Google Shape;5880;p2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1" name="Google Shape;5881;p2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2" name="Google Shape;5882;p2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3" name="Google Shape;5883;p2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4" name="Google Shape;5884;p2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5" name="Google Shape;5885;p2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6" name="Google Shape;5886;p2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7" name="Google Shape;5887;p2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8" name="Google Shape;5888;p2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9" name="Google Shape;5889;p2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0" name="Google Shape;5890;p2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1" name="Google Shape;5891;p2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2" name="Google Shape;5892;p2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3" name="Google Shape;5893;p2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4" name="Google Shape;5894;p2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5" name="Google Shape;5895;p2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6" name="Google Shape;5896;p2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7" name="Google Shape;5897;p2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8" name="Google Shape;5898;p2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9" name="Google Shape;5899;p2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0" name="Google Shape;5900;p2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1" name="Google Shape;5901;p2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2" name="Google Shape;5902;p2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3" name="Google Shape;5903;p2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4" name="Google Shape;5904;p2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5" name="Google Shape;5905;p2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6" name="Google Shape;5906;p2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7" name="Google Shape;5907;p2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8" name="Google Shape;5908;p2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9" name="Google Shape;5909;p2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0" name="Google Shape;5910;p2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1" name="Google Shape;5911;p2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2" name="Google Shape;5912;p2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3" name="Google Shape;5913;p2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4" name="Google Shape;5914;p2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5" name="Google Shape;5915;p2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6" name="Google Shape;5916;p2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7" name="Google Shape;5917;p2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8" name="Google Shape;5918;p2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9" name="Google Shape;5919;p2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0" name="Google Shape;5920;p2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1" name="Google Shape;5921;p2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2" name="Google Shape;5922;p2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3" name="Google Shape;5923;p2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4" name="Google Shape;5924;p2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5" name="Google Shape;5925;p2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6" name="Google Shape;5926;p2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7" name="Google Shape;5927;p2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8" name="Google Shape;5928;p2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9" name="Google Shape;5929;p2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0" name="Google Shape;5930;p2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1" name="Google Shape;5931;p2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2" name="Google Shape;5932;p2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3" name="Google Shape;5933;p2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4" name="Google Shape;5934;p2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5" name="Google Shape;5935;p2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6" name="Google Shape;5936;p2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7" name="Google Shape;5937;p2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8" name="Google Shape;5938;p2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9" name="Google Shape;5939;p2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0" name="Google Shape;5940;p2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1" name="Google Shape;5941;p2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2" name="Google Shape;5942;p2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3" name="Google Shape;5943;p2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4" name="Google Shape;5944;p2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5" name="Google Shape;5945;p2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6" name="Google Shape;5946;p2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7" name="Google Shape;5947;p2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8" name="Google Shape;5948;p2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9" name="Google Shape;5949;p2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0" name="Google Shape;5950;p2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1" name="Google Shape;5951;p2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2" name="Google Shape;5952;p2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3" name="Google Shape;5953;p2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4" name="Google Shape;5954;p2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5" name="Google Shape;5955;p2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6" name="Google Shape;5956;p2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7" name="Google Shape;5957;p2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8" name="Google Shape;5958;p2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9" name="Google Shape;5959;p2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0" name="Google Shape;5960;p2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1" name="Google Shape;5961;p2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2" name="Google Shape;5962;p2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3" name="Google Shape;5963;p2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4" name="Google Shape;5964;p2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5" name="Google Shape;5965;p2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6" name="Google Shape;5966;p2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7" name="Google Shape;5967;p2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8" name="Google Shape;5968;p2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9" name="Google Shape;5969;p2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0" name="Google Shape;5970;p2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1" name="Google Shape;5971;p2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2" name="Google Shape;5972;p2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3" name="Google Shape;5973;p2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4" name="Google Shape;5974;p2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5" name="Google Shape;5975;p2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6" name="Google Shape;5976;p2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7" name="Google Shape;5977;p2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8" name="Google Shape;5978;p2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9" name="Google Shape;5979;p2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0" name="Google Shape;5980;p2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1" name="Google Shape;5981;p2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2" name="Google Shape;5982;p2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3" name="Google Shape;5983;p2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4" name="Google Shape;5984;p2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5" name="Google Shape;5985;p2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6" name="Google Shape;5986;p2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7" name="Google Shape;5987;p2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8" name="Google Shape;5988;p2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9" name="Google Shape;5989;p2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0" name="Google Shape;5990;p2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1" name="Google Shape;5991;p2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2" name="Google Shape;5992;p2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3" name="Google Shape;5993;p2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4" name="Google Shape;5994;p2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5" name="Google Shape;5995;p2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6" name="Google Shape;5996;p2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7" name="Google Shape;5997;p2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8" name="Google Shape;5998;p2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9" name="Google Shape;5999;p2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0" name="Google Shape;6000;p2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1" name="Google Shape;6001;p2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2" name="Google Shape;6002;p2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3" name="Google Shape;6003;p2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4" name="Google Shape;6004;p2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5" name="Google Shape;6005;p2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6" name="Google Shape;6006;p2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7" name="Google Shape;6007;p2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8" name="Google Shape;6008;p2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9" name="Google Shape;6009;p2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0" name="Google Shape;6010;p2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1" name="Google Shape;6011;p2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2" name="Google Shape;6012;p2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3" name="Google Shape;6013;p2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4" name="Google Shape;6014;p2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5" name="Google Shape;6015;p2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6" name="Google Shape;6016;p2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7" name="Google Shape;6017;p2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8" name="Google Shape;6018;p2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9" name="Google Shape;6019;p2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0" name="Google Shape;6020;p2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1" name="Google Shape;6021;p2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2" name="Google Shape;6022;p2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3" name="Google Shape;6023;p2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4" name="Google Shape;6024;p2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5" name="Google Shape;6025;p2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6" name="Google Shape;6026;p2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7" name="Google Shape;6027;p2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8" name="Google Shape;6028;p2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9" name="Google Shape;6029;p2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0" name="Google Shape;6030;p2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1" name="Google Shape;6031;p2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2" name="Google Shape;6032;p2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3" name="Google Shape;6033;p2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4" name="Google Shape;6034;p2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5" name="Google Shape;6035;p2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6" name="Google Shape;6036;p2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7" name="Google Shape;6037;p2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8" name="Google Shape;6038;p2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9" name="Google Shape;6039;p2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0" name="Google Shape;6040;p2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1" name="Google Shape;6041;p2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2" name="Google Shape;6042;p2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3" name="Google Shape;6043;p2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4" name="Google Shape;6044;p2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5" name="Google Shape;6045;p2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6" name="Google Shape;6046;p2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7" name="Google Shape;6047;p2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8" name="Google Shape;6048;p2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9" name="Google Shape;6049;p2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0" name="Google Shape;6050;p2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1" name="Google Shape;6051;p2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2" name="Google Shape;6052;p2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3" name="Google Shape;6053;p2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4" name="Google Shape;6054;p2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5" name="Google Shape;6055;p2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6" name="Google Shape;6056;p2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7" name="Google Shape;6057;p2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8" name="Google Shape;6058;p2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9" name="Google Shape;6059;p2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0" name="Google Shape;6060;p2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1" name="Google Shape;6061;p2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2" name="Google Shape;6062;p2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3" name="Google Shape;6063;p2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4" name="Google Shape;6064;p2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5" name="Google Shape;6065;p2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6" name="Google Shape;6066;p2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7" name="Google Shape;6067;p2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8" name="Google Shape;6068;p2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9" name="Google Shape;6069;p2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0" name="Google Shape;6070;p2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1" name="Google Shape;6071;p2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2" name="Google Shape;6072;p2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3" name="Google Shape;6073;p2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4" name="Google Shape;6074;p2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5" name="Google Shape;6075;p2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6" name="Google Shape;6076;p2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7" name="Google Shape;6077;p2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8" name="Google Shape;6078;p2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9" name="Google Shape;6079;p2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0" name="Google Shape;6080;p2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1" name="Google Shape;6081;p2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2" name="Google Shape;6082;p2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3" name="Google Shape;6083;p2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4" name="Google Shape;6084;p2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5" name="Google Shape;6085;p2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6" name="Google Shape;6086;p2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7" name="Google Shape;6087;p2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8" name="Google Shape;6088;p2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9" name="Google Shape;6089;p2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0" name="Google Shape;6090;p2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1" name="Google Shape;6091;p2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2" name="Google Shape;6092;p2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3" name="Google Shape;6093;p2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4" name="Google Shape;6094;p2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5" name="Google Shape;6095;p2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6" name="Google Shape;6096;p2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7" name="Google Shape;6097;p2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8" name="Google Shape;6098;p2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9" name="Google Shape;6099;p2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0" name="Google Shape;6100;p2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1" name="Google Shape;6101;p2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2" name="Google Shape;6102;p2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3" name="Google Shape;6103;p2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4" name="Google Shape;6104;p2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5" name="Google Shape;6105;p2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6" name="Google Shape;6106;p2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7" name="Google Shape;6107;p2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8" name="Google Shape;6108;p2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9" name="Google Shape;6109;p2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0" name="Google Shape;6110;p2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1" name="Google Shape;6111;p2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2" name="Google Shape;6112;p2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3" name="Google Shape;6113;p2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4" name="Google Shape;6114;p2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5" name="Google Shape;6115;p2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6" name="Google Shape;6116;p2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7" name="Google Shape;6117;p2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8" name="Google Shape;6118;p2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9" name="Google Shape;6119;p2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0" name="Google Shape;6120;p2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1" name="Google Shape;6121;p2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2" name="Google Shape;6122;p2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3" name="Google Shape;6123;p2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4" name="Google Shape;6124;p2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5" name="Google Shape;6125;p2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6" name="Google Shape;6126;p2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7" name="Google Shape;6127;p2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8" name="Google Shape;6128;p2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9" name="Google Shape;6129;p2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0" name="Google Shape;6130;p2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1" name="Google Shape;6131;p2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2" name="Google Shape;6132;p2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3" name="Google Shape;6133;p2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4" name="Google Shape;6134;p2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5" name="Google Shape;6135;p2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6" name="Google Shape;6136;p2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7" name="Google Shape;6137;p2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8" name="Google Shape;6138;p2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9" name="Google Shape;6139;p2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0" name="Google Shape;6140;p2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1" name="Google Shape;6141;p2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2" name="Google Shape;6142;p2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3" name="Google Shape;6143;p2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4" name="Google Shape;6144;p2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5" name="Google Shape;6145;p2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6" name="Google Shape;6146;p2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7" name="Google Shape;6147;p2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8" name="Google Shape;6148;p2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9" name="Google Shape;6149;p2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0" name="Google Shape;6150;p2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1" name="Google Shape;6151;p2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2" name="Google Shape;6152;p2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3" name="Google Shape;6153;p2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4" name="Google Shape;6154;p2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5" name="Google Shape;6155;p2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6" name="Google Shape;6156;p2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7" name="Google Shape;6157;p2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8" name="Google Shape;6158;p2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9" name="Google Shape;6159;p2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0" name="Google Shape;6160;p2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1" name="Google Shape;6161;p2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2" name="Google Shape;6162;p2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3" name="Google Shape;6163;p2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4" name="Google Shape;6164;p2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5" name="Google Shape;6165;p2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6" name="Google Shape;6166;p2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7" name="Google Shape;6167;p2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8" name="Google Shape;6168;p2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9" name="Google Shape;6169;p2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0" name="Google Shape;6170;p2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1" name="Google Shape;6171;p2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2" name="Google Shape;6172;p2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3" name="Google Shape;6173;p2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4" name="Google Shape;6174;p2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5" name="Google Shape;6175;p2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6" name="Google Shape;6176;p2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7" name="Google Shape;6177;p2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8" name="Google Shape;6178;p2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9" name="Google Shape;6179;p2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0" name="Google Shape;6180;p2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1" name="Google Shape;6181;p2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2" name="Google Shape;6182;p2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3" name="Google Shape;6183;p2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4" name="Google Shape;6184;p2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5" name="Google Shape;6185;p2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6" name="Google Shape;6186;p2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7" name="Google Shape;6187;p2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8" name="Google Shape;6188;p2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9" name="Google Shape;6189;p2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0" name="Google Shape;6190;p2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1" name="Google Shape;6191;p2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2" name="Google Shape;6192;p2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3" name="Google Shape;6193;p2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4" name="Google Shape;6194;p2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5" name="Google Shape;6195;p2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6" name="Google Shape;6196;p2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7" name="Google Shape;6197;p2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8" name="Google Shape;6198;p2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9" name="Google Shape;6199;p2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0" name="Google Shape;6200;p2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1" name="Google Shape;6201;p2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2" name="Google Shape;6202;p2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3" name="Google Shape;6203;p2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4" name="Google Shape;6204;p2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5" name="Google Shape;6205;p2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6" name="Google Shape;6206;p2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7" name="Google Shape;6207;p2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8" name="Google Shape;6208;p2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9" name="Google Shape;6209;p2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0" name="Google Shape;6210;p2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1" name="Google Shape;6211;p2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2" name="Google Shape;6212;p2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3" name="Google Shape;6213;p2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4" name="Google Shape;6214;p2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5" name="Google Shape;6215;p2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6" name="Google Shape;6216;p2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7" name="Google Shape;6217;p2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8" name="Google Shape;6218;p2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9" name="Google Shape;6219;p2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0" name="Google Shape;6220;p2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1" name="Google Shape;6221;p2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2" name="Google Shape;6222;p2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3" name="Google Shape;6223;p2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4" name="Google Shape;6224;p2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5" name="Google Shape;6225;p2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6" name="Google Shape;6226;p2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7" name="Google Shape;6227;p2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8" name="Google Shape;6228;p2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9" name="Google Shape;6229;p2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0" name="Google Shape;6230;p2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1" name="Google Shape;6231;p2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2" name="Google Shape;6232;p2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3" name="Google Shape;6233;p2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4" name="Google Shape;6234;p2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5" name="Google Shape;6235;p2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6" name="Google Shape;6236;p2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7" name="Google Shape;6237;p2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8" name="Google Shape;6238;p2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9" name="Google Shape;6239;p2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0" name="Google Shape;6240;p2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1" name="Google Shape;6241;p2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2" name="Google Shape;6242;p2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3" name="Google Shape;6243;p2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4" name="Google Shape;6244;p2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5" name="Google Shape;6245;p2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6" name="Google Shape;6246;p2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7" name="Google Shape;6247;p2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8" name="Google Shape;6248;p2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9" name="Google Shape;6249;p2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0" name="Google Shape;6250;p2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1" name="Google Shape;6251;p2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2" name="Google Shape;6252;p2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3" name="Google Shape;6253;p2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4" name="Google Shape;6254;p2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5" name="Google Shape;6255;p2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6" name="Google Shape;6256;p2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7" name="Google Shape;6257;p2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8" name="Google Shape;6258;p2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9" name="Google Shape;6259;p2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0" name="Google Shape;6260;p2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1" name="Google Shape;6261;p2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2" name="Google Shape;6262;p2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3" name="Google Shape;6263;p2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4" name="Google Shape;6264;p2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5" name="Google Shape;6265;p2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6" name="Google Shape;6266;p2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7" name="Google Shape;6267;p2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8" name="Google Shape;6268;p2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9" name="Google Shape;6269;p2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0" name="Google Shape;6270;p2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1" name="Google Shape;6271;p2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2" name="Google Shape;6272;p2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3" name="Google Shape;6273;p2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4" name="Google Shape;6274;p2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5" name="Google Shape;6275;p2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6" name="Google Shape;6276;p2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7" name="Google Shape;6277;p2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8" name="Google Shape;6278;p2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9" name="Google Shape;6279;p2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0" name="Google Shape;6280;p2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1" name="Google Shape;6281;p2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2" name="Google Shape;6282;p2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3" name="Google Shape;6283;p2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4" name="Google Shape;6284;p2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5" name="Google Shape;6285;p2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6" name="Google Shape;6286;p2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7" name="Google Shape;6287;p2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8" name="Google Shape;6288;p2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9" name="Google Shape;6289;p2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0" name="Google Shape;6290;p2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1" name="Google Shape;6291;p2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2" name="Google Shape;6292;p2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3" name="Google Shape;6293;p2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4" name="Google Shape;6294;p2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5" name="Google Shape;6295;p2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6" name="Google Shape;6296;p2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7" name="Google Shape;6297;p2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8" name="Google Shape;6298;p2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9" name="Google Shape;6299;p2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0" name="Google Shape;6300;p2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1" name="Google Shape;6301;p2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2" name="Google Shape;6302;p2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3" name="Google Shape;6303;p2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4" name="Google Shape;6304;p2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5" name="Google Shape;6305;p2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6" name="Google Shape;6306;p2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7" name="Google Shape;6307;p2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8" name="Google Shape;6308;p2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9" name="Google Shape;6309;p2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0" name="Google Shape;6310;p2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1" name="Google Shape;6311;p2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2" name="Google Shape;6312;p2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3" name="Google Shape;6313;p2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4" name="Google Shape;6314;p2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5" name="Google Shape;6315;p2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6" name="Google Shape;6316;p2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7" name="Google Shape;6317;p2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8" name="Google Shape;6318;p2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9" name="Google Shape;6319;p2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0" name="Google Shape;6320;p2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1" name="Google Shape;6321;p2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2" name="Google Shape;6322;p2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3" name="Google Shape;6323;p2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4" name="Google Shape;6324;p2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5" name="Google Shape;6325;p2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6" name="Google Shape;6326;p2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7" name="Google Shape;6327;p2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8" name="Google Shape;6328;p2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9" name="Google Shape;6329;p2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0" name="Google Shape;6330;p2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1" name="Google Shape;6331;p2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2" name="Google Shape;6332;p2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3" name="Google Shape;6333;p2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4" name="Google Shape;6334;p2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5" name="Google Shape;6335;p2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6" name="Google Shape;6336;p2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7" name="Google Shape;6337;p2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8" name="Google Shape;6338;p2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9" name="Google Shape;6339;p2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0" name="Google Shape;6340;p2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1" name="Google Shape;6341;p2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2" name="Google Shape;6342;p2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3" name="Google Shape;6343;p2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4" name="Google Shape;6344;p2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5" name="Google Shape;6345;p2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6" name="Google Shape;6346;p2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7" name="Google Shape;6347;p2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8" name="Google Shape;6348;p2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9" name="Google Shape;6349;p2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0" name="Google Shape;6350;p2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1" name="Google Shape;6351;p2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2" name="Google Shape;6352;p2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3" name="Google Shape;6353;p2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4" name="Google Shape;6354;p2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5" name="Google Shape;6355;p2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6" name="Google Shape;6356;p2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7" name="Google Shape;6357;p2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8" name="Google Shape;6358;p2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9" name="Google Shape;6359;p2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0" name="Google Shape;6360;p2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1" name="Google Shape;6361;p2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2" name="Google Shape;6362;p2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3" name="Google Shape;6363;p2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4" name="Google Shape;6364;p2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5" name="Google Shape;6365;p2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6" name="Google Shape;6366;p2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7" name="Google Shape;6367;p2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8" name="Google Shape;6368;p2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9" name="Google Shape;6369;p2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0" name="Google Shape;6370;p2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1" name="Google Shape;6371;p2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2" name="Google Shape;6372;p2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3" name="Google Shape;6373;p2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4" name="Google Shape;6374;p2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5" name="Google Shape;6375;p2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6" name="Google Shape;6376;p2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7" name="Google Shape;6377;p2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8" name="Google Shape;6378;p2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9" name="Google Shape;6379;p2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0" name="Google Shape;6380;p2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1" name="Google Shape;6381;p2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2" name="Google Shape;6382;p2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3" name="Google Shape;6383;p2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384" name="Google Shape;6384;p2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5" name="Google Shape;7634;p29"/>
          <p:cNvSpPr txBox="1">
            <a:spLocks noGrp="1"/>
          </p:cNvSpPr>
          <p:nvPr>
            <p:ph type="ctrTitle"/>
          </p:nvPr>
        </p:nvSpPr>
        <p:spPr>
          <a:xfrm>
            <a:off x="2712029" y="2591725"/>
            <a:ext cx="3776694" cy="13120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solidFill>
                  <a:srgbClr val="E57777"/>
                </a:solidFill>
              </a:rPr>
              <a:t>Evolve </a:t>
            </a:r>
            <a:r>
              <a:rPr lang="en-US" sz="6000" dirty="0" smtClean="0">
                <a:solidFill>
                  <a:srgbClr val="E57777"/>
                </a:solidFill>
              </a:rPr>
              <a:t>3A</a:t>
            </a:r>
            <a:r>
              <a:rPr lang="en-US" sz="6000" dirty="0">
                <a:solidFill>
                  <a:srgbClr val="E57777"/>
                </a:solidFill>
              </a:rPr>
              <a:t/>
            </a:r>
            <a:br>
              <a:rPr lang="en-US" sz="6000" dirty="0">
                <a:solidFill>
                  <a:srgbClr val="E57777"/>
                </a:solidFill>
              </a:rPr>
            </a:br>
            <a:r>
              <a:rPr lang="en-US" sz="6000" dirty="0" smtClean="0">
                <a:solidFill>
                  <a:srgbClr val="E57777"/>
                </a:solidFill>
              </a:rPr>
              <a:t>4.4</a:t>
            </a:r>
            <a:endParaRPr sz="6000" dirty="0">
              <a:solidFill>
                <a:srgbClr val="E577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96" y="1351628"/>
            <a:ext cx="8298745" cy="1607882"/>
          </a:xfrm>
          <a:prstGeom prst="rect">
            <a:avLst/>
          </a:prstGeom>
        </p:spPr>
      </p:pic>
      <p:pic>
        <p:nvPicPr>
          <p:cNvPr id="3" name="EV_SB3_U04_p040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5710" y="3510219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9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1" y="627728"/>
            <a:ext cx="8298745" cy="1607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883" r="12577"/>
          <a:stretch/>
        </p:blipFill>
        <p:spPr>
          <a:xfrm>
            <a:off x="728212" y="2905124"/>
            <a:ext cx="7819104" cy="1009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20" y="1629680"/>
            <a:ext cx="8237436" cy="1785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20" y="1629680"/>
            <a:ext cx="8237436" cy="1785799"/>
          </a:xfrm>
          <a:prstGeom prst="rect">
            <a:avLst/>
          </a:prstGeom>
        </p:spPr>
      </p:pic>
      <p:pic>
        <p:nvPicPr>
          <p:cNvPr id="3" name="EV_SB3_U04_p040_Ex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73338" y="360803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4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70" y="677180"/>
            <a:ext cx="8237436" cy="1785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4811"/>
          <a:stretch/>
        </p:blipFill>
        <p:spPr>
          <a:xfrm>
            <a:off x="1028086" y="2843059"/>
            <a:ext cx="6427948" cy="1090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7484" y="3698742"/>
            <a:ext cx="1356852" cy="13765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9" y="632645"/>
            <a:ext cx="8249111" cy="3664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7484" y="3698742"/>
            <a:ext cx="1356852" cy="13765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05" y="451670"/>
            <a:ext cx="6241930" cy="2772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73974"/>
          <a:stretch/>
        </p:blipFill>
        <p:spPr>
          <a:xfrm>
            <a:off x="1017178" y="3536817"/>
            <a:ext cx="2859497" cy="1346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26" y="74509"/>
            <a:ext cx="8102521" cy="9775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47484" y="3698742"/>
            <a:ext cx="1356852" cy="13765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26" y="926383"/>
            <a:ext cx="6483979" cy="38444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8600" y="4343400"/>
            <a:ext cx="2785204" cy="7318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958" y="4204918"/>
            <a:ext cx="3055693" cy="880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26" y="74509"/>
            <a:ext cx="8102521" cy="9775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47484" y="3698742"/>
            <a:ext cx="1356852" cy="13765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27" y="926383"/>
            <a:ext cx="4860824" cy="2882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887" y="3475037"/>
            <a:ext cx="6788453" cy="1106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5" y="364407"/>
            <a:ext cx="7113347" cy="2939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884" y="3303638"/>
            <a:ext cx="2678524" cy="1804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2021143"/>
            <a:ext cx="8760542" cy="1179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82" y="212008"/>
            <a:ext cx="5806271" cy="2399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609" y="1411582"/>
            <a:ext cx="2678524" cy="1804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66" y="3215647"/>
            <a:ext cx="7704129" cy="1289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3" y="1515089"/>
            <a:ext cx="8503214" cy="1915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89" y="2084746"/>
            <a:ext cx="8696325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32" y="2125151"/>
            <a:ext cx="8721213" cy="6229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32" y="2125151"/>
            <a:ext cx="8721213" cy="622944"/>
          </a:xfrm>
          <a:prstGeom prst="rect">
            <a:avLst/>
          </a:prstGeom>
        </p:spPr>
      </p:pic>
      <p:pic>
        <p:nvPicPr>
          <p:cNvPr id="3" name="EV_SB3_U04_p040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93913" y="35101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670"/>
          <a:stretch/>
        </p:blipFill>
        <p:spPr>
          <a:xfrm>
            <a:off x="399588" y="2047876"/>
            <a:ext cx="8488773" cy="990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2670"/>
          <a:stretch/>
        </p:blipFill>
        <p:spPr>
          <a:xfrm>
            <a:off x="399588" y="2047876"/>
            <a:ext cx="8488773" cy="990072"/>
          </a:xfrm>
          <a:prstGeom prst="rect">
            <a:avLst/>
          </a:prstGeom>
        </p:spPr>
      </p:pic>
      <p:pic>
        <p:nvPicPr>
          <p:cNvPr id="3" name="EV_SB3_U04_p040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4280" y="3499669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670"/>
          <a:stretch/>
        </p:blipFill>
        <p:spPr>
          <a:xfrm>
            <a:off x="256713" y="714376"/>
            <a:ext cx="8488773" cy="990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156"/>
          <a:stretch/>
        </p:blipFill>
        <p:spPr>
          <a:xfrm>
            <a:off x="816845" y="1918364"/>
            <a:ext cx="7407668" cy="2215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766"/>
          <a:stretch/>
        </p:blipFill>
        <p:spPr>
          <a:xfrm>
            <a:off x="370552" y="2218710"/>
            <a:ext cx="8636674" cy="612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96" y="1351628"/>
            <a:ext cx="8298745" cy="1607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77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BC6262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2</Words>
  <Application>Microsoft Office PowerPoint</Application>
  <PresentationFormat>On-screen Show (16:9)</PresentationFormat>
  <Paragraphs>1</Paragraphs>
  <Slides>23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Poppins Light</vt:lpstr>
      <vt:lpstr>Poppins SemiBold</vt:lpstr>
      <vt:lpstr>Arial</vt:lpstr>
      <vt:lpstr>Poppins</vt:lpstr>
      <vt:lpstr>Construction Project Proposal by Slidesgo</vt:lpstr>
      <vt:lpstr>Evolve 3A 4.4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1.1</dc:title>
  <dc:creator>jalili</dc:creator>
  <cp:lastModifiedBy>Admin</cp:lastModifiedBy>
  <cp:revision>108</cp:revision>
  <dcterms:modified xsi:type="dcterms:W3CDTF">2023-07-23T07:44:05Z</dcterms:modified>
</cp:coreProperties>
</file>