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2"/>
  </p:notesMasterIdLst>
  <p:sldIdLst>
    <p:sldId id="256" r:id="rId2"/>
    <p:sldId id="565" r:id="rId3"/>
    <p:sldId id="566" r:id="rId4"/>
    <p:sldId id="567" r:id="rId5"/>
    <p:sldId id="568" r:id="rId6"/>
    <p:sldId id="569" r:id="rId7"/>
    <p:sldId id="570" r:id="rId8"/>
    <p:sldId id="571" r:id="rId9"/>
    <p:sldId id="572" r:id="rId10"/>
    <p:sldId id="574" r:id="rId11"/>
  </p:sldIdLst>
  <p:sldSz cx="9144000" cy="5143500" type="screen16x9"/>
  <p:notesSz cx="6858000" cy="9144000"/>
  <p:embeddedFontLst>
    <p:embeddedFont>
      <p:font typeface="Poppins Light" panose="020B0604020202020204" charset="0"/>
      <p:regular r:id="rId13"/>
      <p:bold r:id="rId14"/>
      <p:italic r:id="rId15"/>
      <p:boldItalic r:id="rId16"/>
    </p:embeddedFont>
    <p:embeddedFont>
      <p:font typeface="Poppins SemiBold" panose="020B0604020202020204" charset="0"/>
      <p:regular r:id="rId17"/>
      <p:bold r:id="rId18"/>
      <p:italic r:id="rId19"/>
      <p:boldItalic r:id="rId20"/>
    </p:embeddedFont>
    <p:embeddedFont>
      <p:font typeface="Poppi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77"/>
    <a:srgbClr val="FDF0EF"/>
    <a:srgbClr val="413038"/>
    <a:srgbClr val="36253B"/>
    <a:srgbClr val="7030A0"/>
    <a:srgbClr val="EFBF07"/>
    <a:srgbClr val="FFFFFF"/>
    <a:srgbClr val="FAE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25501-0DFC-4E4C-B545-1389D803B794}">
  <a:tblStyle styleId="{CA525501-0DFC-4E4C-B545-1389D803B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3636" autoAdjust="0"/>
  </p:normalViewPr>
  <p:slideViewPr>
    <p:cSldViewPr snapToGrid="0">
      <p:cViewPr varScale="1">
        <p:scale>
          <a:sx n="60" d="100"/>
          <a:sy n="60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" name="Google Shape;76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2" name="Google Shape;76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Google Shape;5601;p2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2" name="Google Shape;5602;p2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603" name="Google Shape;5603;p2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4" name="Google Shape;5604;p2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5605" name="Google Shape;5605;p2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5606" name="Google Shape;5606;p2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642" name="Google Shape;5642;p2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43" name="Google Shape;5643;p2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44" name="Google Shape;5644;p2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45" name="Google Shape;5645;p2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646" name="Google Shape;5646;p2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5647" name="Google Shape;5647;p2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3" name="Google Shape;6283;p2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4" name="Google Shape;6284;p2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5" name="Google Shape;6285;p2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6" name="Google Shape;6286;p2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7" name="Google Shape;6287;p2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8" name="Google Shape;6288;p2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9" name="Google Shape;6289;p2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0" name="Google Shape;6290;p2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1" name="Google Shape;6291;p2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2" name="Google Shape;6292;p2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3" name="Google Shape;6293;p2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4" name="Google Shape;6294;p2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5" name="Google Shape;6295;p2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6" name="Google Shape;6296;p2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7" name="Google Shape;6297;p2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8" name="Google Shape;6298;p2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9" name="Google Shape;6299;p2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0" name="Google Shape;6300;p2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1" name="Google Shape;6301;p2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2" name="Google Shape;6302;p2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3" name="Google Shape;6303;p2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4" name="Google Shape;6304;p2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5" name="Google Shape;6305;p2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6" name="Google Shape;6306;p2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7" name="Google Shape;6307;p2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8" name="Google Shape;6308;p2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9" name="Google Shape;6309;p2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0" name="Google Shape;6310;p2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1" name="Google Shape;6311;p2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2" name="Google Shape;6312;p2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3" name="Google Shape;6313;p2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4" name="Google Shape;6314;p2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5" name="Google Shape;6315;p2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6" name="Google Shape;6316;p2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7" name="Google Shape;6317;p2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8" name="Google Shape;6318;p2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9" name="Google Shape;6319;p2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0" name="Google Shape;6320;p2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1" name="Google Shape;6321;p2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2" name="Google Shape;6322;p2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3" name="Google Shape;6323;p2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4" name="Google Shape;6324;p2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5" name="Google Shape;6325;p2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6" name="Google Shape;6326;p2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7" name="Google Shape;6327;p2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8" name="Google Shape;6328;p2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9" name="Google Shape;6329;p2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0" name="Google Shape;6330;p2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1" name="Google Shape;6331;p2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2" name="Google Shape;6332;p2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3" name="Google Shape;6333;p2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4" name="Google Shape;6334;p2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5" name="Google Shape;6335;p2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6" name="Google Shape;6336;p2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7" name="Google Shape;6337;p2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8" name="Google Shape;6338;p2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9" name="Google Shape;6339;p2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0" name="Google Shape;6340;p2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1" name="Google Shape;6341;p2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2" name="Google Shape;6342;p2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3" name="Google Shape;6343;p2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4" name="Google Shape;6344;p2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5" name="Google Shape;6345;p2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6" name="Google Shape;6346;p2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7" name="Google Shape;6347;p2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8" name="Google Shape;6348;p2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9" name="Google Shape;6349;p2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0" name="Google Shape;6350;p2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1" name="Google Shape;6351;p2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2" name="Google Shape;6352;p2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3" name="Google Shape;6353;p2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4" name="Google Shape;6354;p2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5" name="Google Shape;6355;p2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6" name="Google Shape;6356;p2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7" name="Google Shape;6357;p2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8" name="Google Shape;6358;p2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9" name="Google Shape;6359;p2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0" name="Google Shape;6360;p2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1" name="Google Shape;6361;p2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2" name="Google Shape;6362;p2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3" name="Google Shape;6363;p2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4" name="Google Shape;6364;p2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5" name="Google Shape;6365;p2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6" name="Google Shape;6366;p2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7" name="Google Shape;6367;p2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8" name="Google Shape;6368;p2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9" name="Google Shape;6369;p2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0" name="Google Shape;6370;p2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1" name="Google Shape;6371;p2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2" name="Google Shape;6372;p2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3" name="Google Shape;6373;p2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4" name="Google Shape;6374;p2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5" name="Google Shape;6375;p2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6" name="Google Shape;6376;p2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7" name="Google Shape;6377;p2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8" name="Google Shape;6378;p2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9" name="Google Shape;6379;p2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0" name="Google Shape;6380;p2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1" name="Google Shape;6381;p2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2" name="Google Shape;6382;p2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3" name="Google Shape;6383;p2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384" name="Google Shape;6384;p2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0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5" name="Google Shape;7634;p29"/>
          <p:cNvSpPr txBox="1">
            <a:spLocks noGrp="1"/>
          </p:cNvSpPr>
          <p:nvPr>
            <p:ph type="ctrTitle"/>
          </p:nvPr>
        </p:nvSpPr>
        <p:spPr>
          <a:xfrm>
            <a:off x="2712029" y="2591725"/>
            <a:ext cx="3776694" cy="13120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E57777"/>
                </a:solidFill>
              </a:rPr>
              <a:t>Evolve </a:t>
            </a:r>
            <a:r>
              <a:rPr lang="en-US" sz="6000" dirty="0" smtClean="0">
                <a:solidFill>
                  <a:srgbClr val="E57777"/>
                </a:solidFill>
              </a:rPr>
              <a:t>3A</a:t>
            </a:r>
            <a:r>
              <a:rPr lang="en-US" sz="6000" dirty="0">
                <a:solidFill>
                  <a:srgbClr val="E57777"/>
                </a:solidFill>
              </a:rPr>
              <a:t/>
            </a:r>
            <a:br>
              <a:rPr lang="en-US" sz="6000" dirty="0">
                <a:solidFill>
                  <a:srgbClr val="E57777"/>
                </a:solidFill>
              </a:rPr>
            </a:br>
            <a:r>
              <a:rPr lang="en-US" sz="6000" dirty="0" smtClean="0">
                <a:solidFill>
                  <a:srgbClr val="E57777"/>
                </a:solidFill>
              </a:rPr>
              <a:t>4.5</a:t>
            </a:r>
            <a:endParaRPr sz="6000" dirty="0">
              <a:solidFill>
                <a:srgbClr val="E57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40" y="432652"/>
            <a:ext cx="8008564" cy="1338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389" y="2937565"/>
            <a:ext cx="4406849" cy="2055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8" y="2115419"/>
            <a:ext cx="8569888" cy="6572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75" y="2102260"/>
            <a:ext cx="8662834" cy="679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75" y="1934650"/>
            <a:ext cx="8569930" cy="916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58" y="2226083"/>
            <a:ext cx="8615518" cy="585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61" y="2117162"/>
            <a:ext cx="8645320" cy="69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290" b="16130"/>
          <a:stretch/>
        </p:blipFill>
        <p:spPr>
          <a:xfrm>
            <a:off x="2463748" y="98323"/>
            <a:ext cx="4314825" cy="442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1"/>
            <a:ext cx="8514735" cy="854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6310" y="2143432"/>
            <a:ext cx="1307690" cy="27137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239887"/>
            <a:ext cx="1307690" cy="27137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64073"/>
            <a:ext cx="8503817" cy="3196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55" y="1412619"/>
            <a:ext cx="8376623" cy="1827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77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BC6262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2</Words>
  <Application>Microsoft Office PowerPoint</Application>
  <PresentationFormat>On-screen Show (16:9)</PresentationFormat>
  <Paragraphs>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Poppins Light</vt:lpstr>
      <vt:lpstr>Poppins SemiBold</vt:lpstr>
      <vt:lpstr>Arial</vt:lpstr>
      <vt:lpstr>Poppins</vt:lpstr>
      <vt:lpstr>Construction Project Proposal by Slidesgo</vt:lpstr>
      <vt:lpstr>Evolve 3A 4.5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1.1</dc:title>
  <dc:creator>jalili</dc:creator>
  <cp:lastModifiedBy>Admin</cp:lastModifiedBy>
  <cp:revision>106</cp:revision>
  <dcterms:modified xsi:type="dcterms:W3CDTF">2023-07-23T07:44:28Z</dcterms:modified>
</cp:coreProperties>
</file>