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5"/>
  </p:notesMasterIdLst>
  <p:sldIdLst>
    <p:sldId id="259" r:id="rId2"/>
    <p:sldId id="257" r:id="rId3"/>
    <p:sldId id="294" r:id="rId4"/>
    <p:sldId id="258" r:id="rId5"/>
    <p:sldId id="262" r:id="rId6"/>
    <p:sldId id="263" r:id="rId7"/>
    <p:sldId id="264" r:id="rId8"/>
    <p:sldId id="300" r:id="rId9"/>
    <p:sldId id="295" r:id="rId10"/>
    <p:sldId id="301" r:id="rId11"/>
    <p:sldId id="265" r:id="rId12"/>
    <p:sldId id="296" r:id="rId13"/>
    <p:sldId id="302" r:id="rId14"/>
    <p:sldId id="267" r:id="rId15"/>
    <p:sldId id="303" r:id="rId16"/>
    <p:sldId id="275" r:id="rId17"/>
    <p:sldId id="297" r:id="rId18"/>
    <p:sldId id="298" r:id="rId19"/>
    <p:sldId id="299" r:id="rId20"/>
    <p:sldId id="269" r:id="rId21"/>
    <p:sldId id="309" r:id="rId22"/>
    <p:sldId id="276" r:id="rId23"/>
    <p:sldId id="277" r:id="rId24"/>
    <p:sldId id="306" r:id="rId25"/>
    <p:sldId id="278" r:id="rId26"/>
    <p:sldId id="307" r:id="rId27"/>
    <p:sldId id="281" r:id="rId28"/>
    <p:sldId id="304" r:id="rId29"/>
    <p:sldId id="305" r:id="rId30"/>
    <p:sldId id="282" r:id="rId31"/>
    <p:sldId id="279" r:id="rId32"/>
    <p:sldId id="283" r:id="rId33"/>
    <p:sldId id="310" r:id="rId34"/>
  </p:sldIdLst>
  <p:sldSz cx="9144000" cy="5143500" type="screen16x9"/>
  <p:notesSz cx="6858000" cy="9144000"/>
  <p:embeddedFontLst>
    <p:embeddedFont>
      <p:font typeface="Abhaya Libre Medium" panose="020B0604020202020204" charset="0"/>
      <p:regular r:id="rId36"/>
      <p:bold r:id="rId37"/>
    </p:embeddedFont>
    <p:embeddedFont>
      <p:font typeface="Lexend SemiBold" panose="020B0604020202020204" charset="0"/>
      <p:regular r:id="rId38"/>
      <p:bold r:id="rId39"/>
    </p:embeddedFont>
    <p:embeddedFont>
      <p:font typeface="Abhaya Libre SemiBold" panose="020B0604020202020204" charset="0"/>
      <p:regular r:id="rId40"/>
      <p:bold r:id="rId41"/>
    </p:embeddedFont>
    <p:embeddedFont>
      <p:font typeface="Lexend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97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23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82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1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7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46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55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351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0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8753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401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69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696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5442c96a25_0_18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5442c96a25_0_18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14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67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0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1"/>
          <p:cNvSpPr/>
          <p:nvPr/>
        </p:nvSpPr>
        <p:spPr>
          <a:xfrm rot="10800000" flipH="1">
            <a:off x="8142100" y="3150681"/>
            <a:ext cx="1212818" cy="20612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1"/>
          <p:cNvSpPr/>
          <p:nvPr/>
        </p:nvSpPr>
        <p:spPr>
          <a:xfrm rot="10800000" flipH="1">
            <a:off x="8349897" y="3059947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70" r:id="rId13"/>
    <p:sldLayoutId id="2147483672" r:id="rId14"/>
    <p:sldLayoutId id="2147483674" r:id="rId15"/>
    <p:sldLayoutId id="2147483677" r:id="rId16"/>
    <p:sldLayoutId id="2147483678" r:id="rId17"/>
    <p:sldLayoutId id="2147483679" r:id="rId18"/>
    <p:sldLayoutId id="2147483684" r:id="rId19"/>
    <p:sldLayoutId id="214748368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5.1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39" y="871593"/>
            <a:ext cx="2526644" cy="323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55659" cy="897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104"/>
          <a:stretch/>
        </p:blipFill>
        <p:spPr>
          <a:xfrm>
            <a:off x="0" y="2801257"/>
            <a:ext cx="6122173" cy="23422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7407"/>
          <a:stretch/>
        </p:blipFill>
        <p:spPr>
          <a:xfrm>
            <a:off x="2452913" y="781033"/>
            <a:ext cx="4873945" cy="2268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501"/>
            <a:ext cx="9143825" cy="1921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0501"/>
            <a:ext cx="9143825" cy="1921214"/>
          </a:xfrm>
          <a:prstGeom prst="rect">
            <a:avLst/>
          </a:prstGeom>
        </p:spPr>
      </p:pic>
      <p:pic>
        <p:nvPicPr>
          <p:cNvPr id="2" name="EV_SB3_U05_p04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2938" y="387191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790"/>
            <a:ext cx="9143825" cy="1921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836" b="1"/>
          <a:stretch/>
        </p:blipFill>
        <p:spPr>
          <a:xfrm>
            <a:off x="985409" y="2815771"/>
            <a:ext cx="8054146" cy="232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5488263" y="94876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" y="1696077"/>
            <a:ext cx="8976738" cy="738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5488263" y="94876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" y="1696077"/>
            <a:ext cx="8976738" cy="738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" y="2901747"/>
            <a:ext cx="7775924" cy="225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60"/>
            <a:ext cx="8327214" cy="635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09"/>
            <a:ext cx="9144000" cy="3855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60"/>
            <a:ext cx="8327214" cy="635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8679"/>
            <a:ext cx="9144000" cy="375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60"/>
            <a:ext cx="8327214" cy="635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81"/>
            <a:ext cx="9144100" cy="398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60"/>
            <a:ext cx="8327214" cy="635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253"/>
            <a:ext cx="9144000" cy="400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" y="432457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8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74" y="0"/>
            <a:ext cx="9163874" cy="867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867151"/>
            <a:ext cx="6921501" cy="37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19" y="1299862"/>
            <a:ext cx="6433933" cy="2183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61908" y="0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S3_88194_EV_SB3_U05_L1_And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1354" y="20994"/>
            <a:ext cx="2869528" cy="511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37" y="1532332"/>
            <a:ext cx="7458421" cy="173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61908" y="0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619"/>
            <a:ext cx="9137923" cy="268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61908" y="0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619"/>
            <a:ext cx="9137923" cy="2685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12" y="3918662"/>
            <a:ext cx="2543175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144000" cy="235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1958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144000" cy="2351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548"/>
          <a:stretch/>
        </p:blipFill>
        <p:spPr>
          <a:xfrm>
            <a:off x="0" y="3810000"/>
            <a:ext cx="8356366" cy="134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1958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8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464"/>
            <a:ext cx="9144000" cy="2574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8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64"/>
            <a:ext cx="9144000" cy="2934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8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8464"/>
            <a:ext cx="9144000" cy="293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67151"/>
            <a:ext cx="6921501" cy="376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496"/>
            <a:ext cx="9144010" cy="1740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05026"/>
            <a:ext cx="9143999" cy="1930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47" y="1175168"/>
            <a:ext cx="9179447" cy="3994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70"/>
          <p:cNvGrpSpPr/>
          <p:nvPr/>
        </p:nvGrpSpPr>
        <p:grpSpPr>
          <a:xfrm flipH="1">
            <a:off x="303838" y="3400180"/>
            <a:ext cx="878119" cy="873285"/>
            <a:chOff x="7287638" y="313700"/>
            <a:chExt cx="796986" cy="792599"/>
          </a:xfrm>
        </p:grpSpPr>
        <p:sp>
          <p:nvSpPr>
            <p:cNvPr id="923" name="Google Shape;923;p70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70"/>
          <p:cNvSpPr/>
          <p:nvPr/>
        </p:nvSpPr>
        <p:spPr>
          <a:xfrm rot="10800000" flipH="1">
            <a:off x="7970775" y="-10868"/>
            <a:ext cx="1173524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70"/>
          <p:cNvSpPr/>
          <p:nvPr/>
        </p:nvSpPr>
        <p:spPr>
          <a:xfrm rot="10800000" flipH="1">
            <a:off x="8142268" y="357366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70"/>
          <p:cNvSpPr/>
          <p:nvPr/>
        </p:nvSpPr>
        <p:spPr>
          <a:xfrm rot="5400000">
            <a:off x="14178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70"/>
          <p:cNvSpPr/>
          <p:nvPr/>
        </p:nvSpPr>
        <p:spPr>
          <a:xfrm rot="-5400000">
            <a:off x="1384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70"/>
          <p:cNvSpPr/>
          <p:nvPr/>
        </p:nvSpPr>
        <p:spPr>
          <a:xfrm rot="10800000" flipH="1">
            <a:off x="7329989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70"/>
          <p:cNvSpPr/>
          <p:nvPr/>
        </p:nvSpPr>
        <p:spPr>
          <a:xfrm rot="10800000" flipH="1">
            <a:off x="7547971" y="476376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70"/>
          <p:cNvSpPr/>
          <p:nvPr/>
        </p:nvSpPr>
        <p:spPr>
          <a:xfrm rot="10800000" flipH="1">
            <a:off x="8857932" y="3016357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0"/>
          <p:cNvSpPr/>
          <p:nvPr/>
        </p:nvSpPr>
        <p:spPr>
          <a:xfrm rot="10800000" flipH="1">
            <a:off x="1880546" y="46310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70"/>
          <p:cNvSpPr/>
          <p:nvPr/>
        </p:nvSpPr>
        <p:spPr>
          <a:xfrm rot="10800000" flipH="1">
            <a:off x="8293468" y="4484491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70"/>
          <p:cNvSpPr/>
          <p:nvPr/>
        </p:nvSpPr>
        <p:spPr>
          <a:xfrm rot="10800000" flipH="1">
            <a:off x="8150745" y="4754969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70"/>
          <p:cNvSpPr/>
          <p:nvPr/>
        </p:nvSpPr>
        <p:spPr>
          <a:xfrm rot="10800000" flipH="1">
            <a:off x="7790040" y="4484490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70"/>
          <p:cNvSpPr/>
          <p:nvPr/>
        </p:nvSpPr>
        <p:spPr>
          <a:xfrm rot="10800000" flipH="1">
            <a:off x="7958349" y="4123256"/>
            <a:ext cx="384791" cy="37671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12" y="1204912"/>
            <a:ext cx="7129688" cy="2300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3_88203_EV_SB3_U05_UO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763"/>
            <a:ext cx="8974486" cy="60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3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889" b="81977"/>
          <a:stretch/>
        </p:blipFill>
        <p:spPr>
          <a:xfrm>
            <a:off x="0" y="1"/>
            <a:ext cx="8331200" cy="92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164"/>
          <a:stretch/>
        </p:blipFill>
        <p:spPr>
          <a:xfrm>
            <a:off x="0" y="925699"/>
            <a:ext cx="6521523" cy="3008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7" y="3933844"/>
            <a:ext cx="7358743" cy="120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407"/>
          <a:stretch/>
        </p:blipFill>
        <p:spPr>
          <a:xfrm>
            <a:off x="0" y="897147"/>
            <a:ext cx="9144000" cy="4256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55659" cy="8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On-screen Show (16:9)</PresentationFormat>
  <Paragraphs>1</Paragraphs>
  <Slides>33</Slides>
  <Notes>33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5.1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13</cp:revision>
  <dcterms:modified xsi:type="dcterms:W3CDTF">2023-07-23T07:45:28Z</dcterms:modified>
</cp:coreProperties>
</file>