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0"/>
  </p:notesMasterIdLst>
  <p:sldIdLst>
    <p:sldId id="259" r:id="rId2"/>
    <p:sldId id="257" r:id="rId3"/>
    <p:sldId id="294" r:id="rId4"/>
    <p:sldId id="302" r:id="rId5"/>
    <p:sldId id="258" r:id="rId6"/>
    <p:sldId id="262" r:id="rId7"/>
    <p:sldId id="295" r:id="rId8"/>
    <p:sldId id="296" r:id="rId9"/>
    <p:sldId id="297" r:id="rId10"/>
    <p:sldId id="263" r:id="rId11"/>
    <p:sldId id="310" r:id="rId12"/>
    <p:sldId id="298" r:id="rId13"/>
    <p:sldId id="303" r:id="rId14"/>
    <p:sldId id="300" r:id="rId15"/>
    <p:sldId id="301" r:id="rId16"/>
    <p:sldId id="304" r:id="rId17"/>
    <p:sldId id="264" r:id="rId18"/>
    <p:sldId id="267" r:id="rId19"/>
    <p:sldId id="307" r:id="rId20"/>
    <p:sldId id="265" r:id="rId21"/>
    <p:sldId id="308" r:id="rId22"/>
    <p:sldId id="275" r:id="rId23"/>
    <p:sldId id="305" r:id="rId24"/>
    <p:sldId id="306" r:id="rId25"/>
    <p:sldId id="269" r:id="rId26"/>
    <p:sldId id="276" r:id="rId27"/>
    <p:sldId id="277" r:id="rId28"/>
    <p:sldId id="311" r:id="rId29"/>
  </p:sldIdLst>
  <p:sldSz cx="9144000" cy="5143500" type="screen16x9"/>
  <p:notesSz cx="6858000" cy="9144000"/>
  <p:embeddedFontLst>
    <p:embeddedFont>
      <p:font typeface="Abhaya Libre Medium" panose="020B0604020202020204" charset="0"/>
      <p:regular r:id="rId31"/>
      <p:bold r:id="rId32"/>
    </p:embeddedFont>
    <p:embeddedFont>
      <p:font typeface="Lexend SemiBold" panose="020B0604020202020204" charset="0"/>
      <p:regular r:id="rId33"/>
      <p:bold r:id="rId34"/>
    </p:embeddedFont>
    <p:embeddedFont>
      <p:font typeface="Abhaya Libre SemiBold" panose="020B0604020202020204" charset="0"/>
      <p:regular r:id="rId35"/>
      <p:bold r:id="rId36"/>
    </p:embeddedFont>
    <p:embeddedFont>
      <p:font typeface="Lexend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52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04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644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25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38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563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3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784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3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814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05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23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74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4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3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6" r:id="rId11"/>
    <p:sldLayoutId id="2147483670" r:id="rId12"/>
    <p:sldLayoutId id="2147483679" r:id="rId13"/>
    <p:sldLayoutId id="2147483684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5.2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11274"/>
            <a:ext cx="6154057" cy="150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2057" y="1737583"/>
            <a:ext cx="3120705" cy="2087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727" y="0"/>
            <a:ext cx="3050274" cy="187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113" y="4353886"/>
            <a:ext cx="2217887" cy="789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4" y="11274"/>
            <a:ext cx="6154057" cy="150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2057" y="1737583"/>
            <a:ext cx="3120705" cy="2087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727" y="0"/>
            <a:ext cx="3050274" cy="187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113" y="4353886"/>
            <a:ext cx="2217887" cy="789614"/>
          </a:xfrm>
          <a:prstGeom prst="rect">
            <a:avLst/>
          </a:prstGeom>
        </p:spPr>
      </p:pic>
      <p:pic>
        <p:nvPicPr>
          <p:cNvPr id="8" name="EV_SB3_U05_p046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27257" y="351470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4" y="11274"/>
            <a:ext cx="6154057" cy="1503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514" y="1780472"/>
            <a:ext cx="7619808" cy="3363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2057" y="1737583"/>
            <a:ext cx="3120705" cy="2087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727" y="0"/>
            <a:ext cx="3050274" cy="187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113" y="4353886"/>
            <a:ext cx="2217887" cy="789614"/>
          </a:xfrm>
          <a:prstGeom prst="rect">
            <a:avLst/>
          </a:prstGeom>
        </p:spPr>
      </p:pic>
      <p:pic>
        <p:nvPicPr>
          <p:cNvPr id="7" name="EV_SB3_U05_p046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3794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11274"/>
            <a:ext cx="6154057" cy="1503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91" y="0"/>
            <a:ext cx="3062810" cy="1886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3451"/>
            <a:ext cx="6167596" cy="2662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5" y="1105043"/>
            <a:ext cx="9150167" cy="4038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7336" y="1046480"/>
            <a:ext cx="3286664" cy="2819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14" y="-9354"/>
            <a:ext cx="859155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5" y="1105043"/>
            <a:ext cx="9150167" cy="4038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7336" y="1046480"/>
            <a:ext cx="3286664" cy="2819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V_SB3_U05_p046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379462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14" y="-9354"/>
            <a:ext cx="859155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-9354"/>
            <a:ext cx="859155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6" y="927005"/>
            <a:ext cx="6600824" cy="2479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8125" y="927948"/>
            <a:ext cx="2708749" cy="121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02" y="3452812"/>
            <a:ext cx="6192537" cy="944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595437"/>
            <a:ext cx="7097959" cy="1328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143308" y="3575469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66"/>
          <a:stretch/>
        </p:blipFill>
        <p:spPr>
          <a:xfrm>
            <a:off x="0" y="163313"/>
            <a:ext cx="9144000" cy="2579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143308" y="3575469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66"/>
          <a:stretch/>
        </p:blipFill>
        <p:spPr>
          <a:xfrm>
            <a:off x="0" y="163313"/>
            <a:ext cx="9144000" cy="2579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11" y="3352799"/>
            <a:ext cx="6211458" cy="1221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83741" cy="313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"/>
            <a:ext cx="9143825" cy="3302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"/>
            <a:ext cx="9143825" cy="3302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29" y="3645301"/>
            <a:ext cx="6051550" cy="149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18"/>
            <a:ext cx="9144000" cy="488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90013"/>
            <a:ext cx="9144000" cy="3322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18"/>
            <a:ext cx="9144000" cy="488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12"/>
            <a:ext cx="9144000" cy="4179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9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18"/>
            <a:ext cx="9144000" cy="488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" y="490012"/>
            <a:ext cx="9144098" cy="420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279"/>
            <a:ext cx="9144000" cy="1684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305651"/>
            <a:ext cx="8972550" cy="203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839"/>
            <a:ext cx="9144000" cy="3500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895" y="0"/>
            <a:ext cx="9033105" cy="330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295" y="152400"/>
            <a:ext cx="7572605" cy="330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10895" y="0"/>
            <a:ext cx="9033105" cy="330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295" y="152400"/>
            <a:ext cx="7572605" cy="330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83741" cy="3136900"/>
          </a:xfrm>
          <a:prstGeom prst="rect">
            <a:avLst/>
          </a:prstGeom>
        </p:spPr>
      </p:pic>
      <p:pic>
        <p:nvPicPr>
          <p:cNvPr id="3" name="EV_SB3_U05_p046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8625" y="406082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83741" cy="313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74" y="3311601"/>
            <a:ext cx="6009526" cy="114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8" y="914515"/>
            <a:ext cx="9151938" cy="435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8" y="2289206"/>
            <a:ext cx="9151938" cy="1925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68022"/>
            <a:ext cx="6924675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"/>
          <a:stretch/>
        </p:blipFill>
        <p:spPr>
          <a:xfrm>
            <a:off x="728661" y="474677"/>
            <a:ext cx="6924675" cy="4668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68022"/>
            <a:ext cx="6924675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81" y="553797"/>
            <a:ext cx="7006816" cy="4589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68022"/>
            <a:ext cx="6924675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61"/>
            <a:ext cx="9144000" cy="2276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68022"/>
            <a:ext cx="6924675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53797"/>
            <a:ext cx="9144000" cy="2387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(16:9)</PresentationFormat>
  <Paragraphs>1</Paragraphs>
  <Slides>28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5.2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11</cp:revision>
  <dcterms:modified xsi:type="dcterms:W3CDTF">2023-07-23T07:45:50Z</dcterms:modified>
</cp:coreProperties>
</file>