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31"/>
  </p:notesMasterIdLst>
  <p:sldIdLst>
    <p:sldId id="259" r:id="rId2"/>
    <p:sldId id="258" r:id="rId3"/>
    <p:sldId id="308" r:id="rId4"/>
    <p:sldId id="262" r:id="rId5"/>
    <p:sldId id="294" r:id="rId6"/>
    <p:sldId id="295" r:id="rId7"/>
    <p:sldId id="263" r:id="rId8"/>
    <p:sldId id="296" r:id="rId9"/>
    <p:sldId id="264" r:id="rId10"/>
    <p:sldId id="297" r:id="rId11"/>
    <p:sldId id="265" r:id="rId12"/>
    <p:sldId id="298" r:id="rId13"/>
    <p:sldId id="304" r:id="rId14"/>
    <p:sldId id="267" r:id="rId15"/>
    <p:sldId id="300" r:id="rId16"/>
    <p:sldId id="305" r:id="rId17"/>
    <p:sldId id="269" r:id="rId18"/>
    <p:sldId id="301" r:id="rId19"/>
    <p:sldId id="306" r:id="rId20"/>
    <p:sldId id="275" r:id="rId21"/>
    <p:sldId id="276" r:id="rId22"/>
    <p:sldId id="302" r:id="rId23"/>
    <p:sldId id="277" r:id="rId24"/>
    <p:sldId id="303" r:id="rId25"/>
    <p:sldId id="307" r:id="rId26"/>
    <p:sldId id="278" r:id="rId27"/>
    <p:sldId id="279" r:id="rId28"/>
    <p:sldId id="281" r:id="rId29"/>
    <p:sldId id="309" r:id="rId30"/>
  </p:sldIdLst>
  <p:sldSz cx="9144000" cy="5143500" type="screen16x9"/>
  <p:notesSz cx="6858000" cy="9144000"/>
  <p:embeddedFontLst>
    <p:embeddedFont>
      <p:font typeface="Abhaya Libre Medium" panose="020B0604020202020204" charset="0"/>
      <p:regular r:id="rId32"/>
      <p:bold r:id="rId33"/>
    </p:embeddedFont>
    <p:embeddedFont>
      <p:font typeface="Lexend SemiBold" panose="020B0604020202020204" charset="0"/>
      <p:regular r:id="rId34"/>
      <p:bold r:id="rId35"/>
    </p:embeddedFont>
    <p:embeddedFont>
      <p:font typeface="Abhaya Libre SemiBold" panose="020B0604020202020204" charset="0"/>
      <p:regular r:id="rId36"/>
      <p:bold r:id="rId37"/>
    </p:embeddedFont>
    <p:embeddedFont>
      <p:font typeface="Lexend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956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563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055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770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211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409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1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5442c96a25_0_1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5442c96a25_0_1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5442c96a25_0_1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5442c96a25_0_1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350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7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450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5442c96a25_0_18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5442c96a25_0_18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5442c96a25_0_18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5442c96a25_0_18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5442c96a25_0_18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5442c96a25_0_18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37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78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429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173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81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2252000"/>
            <a:ext cx="1027776" cy="289167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1875022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5400000" flipH="1">
            <a:off x="595671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 rot="10800000">
            <a:off x="-3137" y="3990625"/>
            <a:ext cx="103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0"/>
          <p:cNvSpPr txBox="1">
            <a:spLocks noGrp="1"/>
          </p:cNvSpPr>
          <p:nvPr>
            <p:ph type="title" hasCustomPrompt="1"/>
          </p:nvPr>
        </p:nvSpPr>
        <p:spPr>
          <a:xfrm>
            <a:off x="2621114" y="596300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1"/>
          </p:nvPr>
        </p:nvSpPr>
        <p:spPr>
          <a:xfrm>
            <a:off x="2621114" y="1345402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2621114" y="2008949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3"/>
          </p:nvPr>
        </p:nvSpPr>
        <p:spPr>
          <a:xfrm>
            <a:off x="2621114" y="2758051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4" hasCustomPrompt="1"/>
          </p:nvPr>
        </p:nvSpPr>
        <p:spPr>
          <a:xfrm>
            <a:off x="2621114" y="3421598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5"/>
          </p:nvPr>
        </p:nvSpPr>
        <p:spPr>
          <a:xfrm>
            <a:off x="2621114" y="4170700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 hasCustomPrompt="1"/>
          </p:nvPr>
        </p:nvSpPr>
        <p:spPr>
          <a:xfrm>
            <a:off x="10203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0203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2"/>
          </p:nvPr>
        </p:nvSpPr>
        <p:spPr>
          <a:xfrm>
            <a:off x="10203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3" hasCustomPrompt="1"/>
          </p:nvPr>
        </p:nvSpPr>
        <p:spPr>
          <a:xfrm>
            <a:off x="351450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4"/>
          </p:nvPr>
        </p:nvSpPr>
        <p:spPr>
          <a:xfrm>
            <a:off x="351450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351450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 hasCustomPrompt="1"/>
          </p:nvPr>
        </p:nvSpPr>
        <p:spPr>
          <a:xfrm>
            <a:off x="60086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60086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8"/>
          </p:nvPr>
        </p:nvSpPr>
        <p:spPr>
          <a:xfrm>
            <a:off x="60086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 idx="9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 rot="5400000" flipH="1">
            <a:off x="269050" y="3834475"/>
            <a:ext cx="997333" cy="169486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rot="5400000">
            <a:off x="1209658" y="43715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>
            <a:spLocks noGrp="1"/>
          </p:cNvSpPr>
          <p:nvPr>
            <p:ph type="title"/>
          </p:nvPr>
        </p:nvSpPr>
        <p:spPr>
          <a:xfrm>
            <a:off x="2059050" y="3458125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subTitle" idx="1"/>
          </p:nvPr>
        </p:nvSpPr>
        <p:spPr>
          <a:xfrm>
            <a:off x="2059050" y="4029549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>
            <a:off x="7499600" y="2948849"/>
            <a:ext cx="1644379" cy="219462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"/>
          <p:cNvSpPr/>
          <p:nvPr/>
        </p:nvSpPr>
        <p:spPr>
          <a:xfrm rot="10800000" flipH="1">
            <a:off x="-2" y="99"/>
            <a:ext cx="717747" cy="361472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7567801" y="27650"/>
            <a:ext cx="1576217" cy="2679031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7499600" y="1671115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8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title"/>
          </p:nvPr>
        </p:nvSpPr>
        <p:spPr>
          <a:xfrm>
            <a:off x="947538" y="1886901"/>
            <a:ext cx="37155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subTitle" idx="1"/>
          </p:nvPr>
        </p:nvSpPr>
        <p:spPr>
          <a:xfrm>
            <a:off x="947463" y="2458301"/>
            <a:ext cx="37155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 flipH="1">
            <a:off x="2172581" y="-1350"/>
            <a:ext cx="6971413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 rot="10800000" flipH="1">
            <a:off x="3183287" y="3887836"/>
            <a:ext cx="878119" cy="873285"/>
            <a:chOff x="7287638" y="313700"/>
            <a:chExt cx="796986" cy="792599"/>
          </a:xfrm>
        </p:grpSpPr>
        <p:sp>
          <p:nvSpPr>
            <p:cNvPr id="96" name="Google Shape;96;p1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/>
          <p:nvPr/>
        </p:nvSpPr>
        <p:spPr>
          <a:xfrm flipH="1">
            <a:off x="-7" y="3866652"/>
            <a:ext cx="2712676" cy="1275656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rot="-5400000">
            <a:off x="6902276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5400000">
            <a:off x="7395443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699950" y="1645725"/>
            <a:ext cx="5684400" cy="15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699950" y="3078548"/>
            <a:ext cx="56844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7" r:id="rId4"/>
    <p:sldLayoutId id="2147483658" r:id="rId5"/>
    <p:sldLayoutId id="2147483659" r:id="rId6"/>
    <p:sldLayoutId id="2147483661" r:id="rId7"/>
    <p:sldLayoutId id="2147483663" r:id="rId8"/>
    <p:sldLayoutId id="2147483664" r:id="rId9"/>
    <p:sldLayoutId id="2147483666" r:id="rId10"/>
    <p:sldLayoutId id="2147483667" r:id="rId11"/>
    <p:sldLayoutId id="2147483670" r:id="rId12"/>
    <p:sldLayoutId id="2147483672" r:id="rId13"/>
    <p:sldLayoutId id="2147483674" r:id="rId14"/>
    <p:sldLayoutId id="2147483679" r:id="rId15"/>
    <p:sldLayoutId id="2147483684" r:id="rId16"/>
    <p:sldLayoutId id="214748368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5.3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9074" b="7010"/>
          <a:stretch/>
        </p:blipFill>
        <p:spPr>
          <a:xfrm>
            <a:off x="0" y="508001"/>
            <a:ext cx="9144000" cy="223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40700" y="1866900"/>
            <a:ext cx="1143000" cy="120649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4724" t="39722" b="2632"/>
          <a:stretch/>
        </p:blipFill>
        <p:spPr>
          <a:xfrm>
            <a:off x="5734957" y="2946400"/>
            <a:ext cx="3409043" cy="166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89"/>
          <a:stretch/>
        </p:blipFill>
        <p:spPr>
          <a:xfrm>
            <a:off x="574675" y="2460623"/>
            <a:ext cx="2748427" cy="1225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1256549"/>
            <a:ext cx="9050496" cy="1207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" y="1256549"/>
            <a:ext cx="9050496" cy="1207252"/>
          </a:xfrm>
          <a:prstGeom prst="rect">
            <a:avLst/>
          </a:prstGeom>
        </p:spPr>
      </p:pic>
      <p:pic>
        <p:nvPicPr>
          <p:cNvPr id="3" name="EV_SB3_U05_p049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1725" y="3298825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4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1256549"/>
            <a:ext cx="9050496" cy="1207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95" y="2618741"/>
            <a:ext cx="7018792" cy="1220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1" y="1333605"/>
            <a:ext cx="9122656" cy="2660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1" y="1333605"/>
            <a:ext cx="9122656" cy="2660524"/>
          </a:xfrm>
          <a:prstGeom prst="rect">
            <a:avLst/>
          </a:prstGeom>
        </p:spPr>
      </p:pic>
      <p:pic>
        <p:nvPicPr>
          <p:cNvPr id="3" name="EV_SB3_U05_p049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510" y="3861412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1" y="1333605"/>
            <a:ext cx="9122656" cy="2660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0501"/>
          <a:stretch/>
        </p:blipFill>
        <p:spPr>
          <a:xfrm>
            <a:off x="7007734" y="3944773"/>
            <a:ext cx="2011821" cy="1198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170"/>
            <a:ext cx="9144000" cy="1324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4170"/>
            <a:ext cx="9144000" cy="1324889"/>
          </a:xfrm>
          <a:prstGeom prst="rect">
            <a:avLst/>
          </a:prstGeom>
        </p:spPr>
      </p:pic>
      <p:pic>
        <p:nvPicPr>
          <p:cNvPr id="3" name="EV_SB3_U05_p049_Ex2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8940" y="4132717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170"/>
            <a:ext cx="9144000" cy="1324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98" y="2866929"/>
            <a:ext cx="3582841" cy="945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934"/>
            <a:ext cx="9144000" cy="1381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437"/>
          <a:stretch/>
        </p:blipFill>
        <p:spPr>
          <a:xfrm>
            <a:off x="1219200" y="1906662"/>
            <a:ext cx="6633827" cy="2443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373302" y="147164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0"/>
            <a:ext cx="9144000" cy="580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2007"/>
            <a:ext cx="9198932" cy="2003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95947"/>
            <a:ext cx="9170344" cy="2113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63"/>
          <p:cNvGrpSpPr/>
          <p:nvPr/>
        </p:nvGrpSpPr>
        <p:grpSpPr>
          <a:xfrm flipH="1">
            <a:off x="-540325" y="-677157"/>
            <a:ext cx="2135262" cy="3629084"/>
            <a:chOff x="7460675" y="-677157"/>
            <a:chExt cx="2135262" cy="3629084"/>
          </a:xfrm>
        </p:grpSpPr>
        <p:sp>
          <p:nvSpPr>
            <p:cNvPr id="757" name="Google Shape;757;p63"/>
            <p:cNvSpPr/>
            <p:nvPr/>
          </p:nvSpPr>
          <p:spPr>
            <a:xfrm>
              <a:off x="7460675" y="-677157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3"/>
            <p:cNvSpPr/>
            <p:nvPr/>
          </p:nvSpPr>
          <p:spPr>
            <a:xfrm>
              <a:off x="7643300" y="186995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5274"/>
            <a:ext cx="9144000" cy="1190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63"/>
          <p:cNvGrpSpPr/>
          <p:nvPr/>
        </p:nvGrpSpPr>
        <p:grpSpPr>
          <a:xfrm flipH="1">
            <a:off x="-540325" y="-677157"/>
            <a:ext cx="2135262" cy="3629084"/>
            <a:chOff x="7460675" y="-677157"/>
            <a:chExt cx="2135262" cy="3629084"/>
          </a:xfrm>
        </p:grpSpPr>
        <p:sp>
          <p:nvSpPr>
            <p:cNvPr id="757" name="Google Shape;757;p63"/>
            <p:cNvSpPr/>
            <p:nvPr/>
          </p:nvSpPr>
          <p:spPr>
            <a:xfrm>
              <a:off x="7460675" y="-677157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3"/>
            <p:cNvSpPr/>
            <p:nvPr/>
          </p:nvSpPr>
          <p:spPr>
            <a:xfrm>
              <a:off x="7643300" y="186995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5274"/>
            <a:ext cx="9144000" cy="1190666"/>
          </a:xfrm>
          <a:prstGeom prst="rect">
            <a:avLst/>
          </a:prstGeom>
        </p:spPr>
      </p:pic>
      <p:pic>
        <p:nvPicPr>
          <p:cNvPr id="3" name="EV_SB3_U05_p049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585" y="2951927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935"/>
            <a:ext cx="9144000" cy="1701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9935"/>
            <a:ext cx="9144000" cy="1701404"/>
          </a:xfrm>
          <a:prstGeom prst="rect">
            <a:avLst/>
          </a:prstGeom>
        </p:spPr>
      </p:pic>
      <p:pic>
        <p:nvPicPr>
          <p:cNvPr id="3" name="EV_SB3_U05_p049_Ex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57286" y="4176713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6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935"/>
            <a:ext cx="9144000" cy="1701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219"/>
          <a:stretch/>
        </p:blipFill>
        <p:spPr>
          <a:xfrm>
            <a:off x="2499956" y="2567031"/>
            <a:ext cx="1979766" cy="2128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66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7520"/>
            <a:ext cx="9075860" cy="505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-1958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66"/>
          <p:cNvGrpSpPr/>
          <p:nvPr/>
        </p:nvGrpSpPr>
        <p:grpSpPr>
          <a:xfrm>
            <a:off x="-303849" y="-35796"/>
            <a:ext cx="2435354" cy="1195189"/>
            <a:chOff x="-303849" y="-35796"/>
            <a:chExt cx="2435354" cy="1195189"/>
          </a:xfrm>
        </p:grpSpPr>
        <p:sp>
          <p:nvSpPr>
            <p:cNvPr id="820" name="Google Shape;820;p66"/>
            <p:cNvSpPr/>
            <p:nvPr/>
          </p:nvSpPr>
          <p:spPr>
            <a:xfrm rot="5400000">
              <a:off x="1368374" y="731979"/>
              <a:ext cx="366696" cy="358997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6"/>
            <p:cNvSpPr/>
            <p:nvPr/>
          </p:nvSpPr>
          <p:spPr>
            <a:xfrm rot="-5400000">
              <a:off x="318711" y="-653400"/>
              <a:ext cx="1195189" cy="2430398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2" name="Google Shape;822;p66"/>
            <p:cNvCxnSpPr/>
            <p:nvPr/>
          </p:nvCxnSpPr>
          <p:spPr>
            <a:xfrm rot="10800000">
              <a:off x="-303849" y="1158926"/>
              <a:ext cx="102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8369"/>
            <a:ext cx="9144000" cy="2460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89486" y="2409371"/>
            <a:ext cx="2554514" cy="13395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21449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8"/>
          <p:cNvGrpSpPr/>
          <p:nvPr/>
        </p:nvGrpSpPr>
        <p:grpSpPr>
          <a:xfrm>
            <a:off x="130169" y="4039856"/>
            <a:ext cx="962918" cy="957618"/>
            <a:chOff x="7287638" y="313700"/>
            <a:chExt cx="796986" cy="792599"/>
          </a:xfrm>
        </p:grpSpPr>
        <p:sp>
          <p:nvSpPr>
            <p:cNvPr id="849" name="Google Shape;849;p6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743"/>
            <a:ext cx="9137209" cy="314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793" y="130629"/>
            <a:ext cx="4927607" cy="4644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8"/>
          <p:cNvGrpSpPr/>
          <p:nvPr/>
        </p:nvGrpSpPr>
        <p:grpSpPr>
          <a:xfrm>
            <a:off x="130169" y="4039856"/>
            <a:ext cx="962918" cy="957618"/>
            <a:chOff x="7287638" y="313700"/>
            <a:chExt cx="796986" cy="792599"/>
          </a:xfrm>
        </p:grpSpPr>
        <p:sp>
          <p:nvSpPr>
            <p:cNvPr id="849" name="Google Shape;849;p6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066793" y="130629"/>
            <a:ext cx="4927607" cy="4644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4934"/>
            <a:ext cx="9144000" cy="1381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5437"/>
          <a:stretch/>
        </p:blipFill>
        <p:spPr>
          <a:xfrm>
            <a:off x="1219200" y="1906662"/>
            <a:ext cx="6633827" cy="2443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EV_SB3_U05_p048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3342433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2034"/>
            <a:ext cx="9144000" cy="3178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82034"/>
            <a:ext cx="9144000" cy="3178629"/>
          </a:xfrm>
          <a:prstGeom prst="rect">
            <a:avLst/>
          </a:prstGeom>
        </p:spPr>
      </p:pic>
      <p:pic>
        <p:nvPicPr>
          <p:cNvPr id="3" name="EV_SB3_U05_p048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5743" y="441778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934"/>
            <a:ext cx="9144000" cy="1381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312" b="4109"/>
          <a:stretch/>
        </p:blipFill>
        <p:spPr>
          <a:xfrm>
            <a:off x="1057275" y="2838090"/>
            <a:ext cx="6722645" cy="1587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2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725"/>
            <a:ext cx="9144030" cy="2254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725"/>
            <a:ext cx="9144030" cy="2254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788"/>
          <a:stretch/>
        </p:blipFill>
        <p:spPr>
          <a:xfrm>
            <a:off x="252412" y="3457575"/>
            <a:ext cx="7085779" cy="1085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9074" b="7010"/>
          <a:stretch/>
        </p:blipFill>
        <p:spPr>
          <a:xfrm>
            <a:off x="0" y="508001"/>
            <a:ext cx="9144000" cy="223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40700" y="1866900"/>
            <a:ext cx="1143000" cy="120649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4724" t="39722" b="2632"/>
          <a:stretch/>
        </p:blipFill>
        <p:spPr>
          <a:xfrm>
            <a:off x="5734957" y="2946400"/>
            <a:ext cx="3409043" cy="166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On-screen Show (16:9)</PresentationFormat>
  <Paragraphs>1</Paragraphs>
  <Slides>29</Slides>
  <Notes>29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Abhaya Libre Medium</vt:lpstr>
      <vt:lpstr>Lexend SemiBold</vt:lpstr>
      <vt:lpstr>Abhaya Libre SemiBold</vt:lpstr>
      <vt:lpstr>Lexend</vt:lpstr>
      <vt:lpstr>Nunito Light</vt:lpstr>
      <vt:lpstr>Arial</vt:lpstr>
      <vt:lpstr>Product Manager Skills Conference Red Variant by Slidesgo</vt:lpstr>
      <vt:lpstr>Evolve 3B 5.3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12</cp:revision>
  <dcterms:modified xsi:type="dcterms:W3CDTF">2023-07-23T07:46:07Z</dcterms:modified>
</cp:coreProperties>
</file>