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2"/>
  </p:notesMasterIdLst>
  <p:sldIdLst>
    <p:sldId id="259" r:id="rId2"/>
    <p:sldId id="257" r:id="rId3"/>
    <p:sldId id="285" r:id="rId4"/>
    <p:sldId id="258" r:id="rId5"/>
    <p:sldId id="262" r:id="rId6"/>
    <p:sldId id="263" r:id="rId7"/>
    <p:sldId id="265" r:id="rId8"/>
    <p:sldId id="282" r:id="rId9"/>
    <p:sldId id="284" r:id="rId10"/>
    <p:sldId id="286" r:id="rId11"/>
  </p:sldIdLst>
  <p:sldSz cx="9144000" cy="5143500" type="screen16x9"/>
  <p:notesSz cx="6858000" cy="9144000"/>
  <p:embeddedFontLst>
    <p:embeddedFont>
      <p:font typeface="Abhaya Libre Medium" panose="020B0604020202020204" charset="0"/>
      <p:regular r:id="rId13"/>
      <p:bold r:id="rId14"/>
    </p:embeddedFont>
    <p:embeddedFont>
      <p:font typeface="Abhaya Libre SemiBold" panose="020B0604020202020204" charset="0"/>
      <p:regular r:id="rId15"/>
      <p:bold r:id="rId16"/>
    </p:embeddedFont>
    <p:embeddedFont>
      <p:font typeface="Lexend SemiBold" panose="020B0604020202020204" charset="0"/>
      <p:regular r:id="rId17"/>
      <p:bold r:id="rId18"/>
    </p:embeddedFont>
    <p:embeddedFont>
      <p:font typeface="Lexend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2EF"/>
    <a:srgbClr val="FDF7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454FF-B36F-4D81-8594-DACD3A95BA83}">
  <a:tblStyle styleId="{863454FF-B36F-4D81-8594-DACD3A95B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E6E8EE-F526-4A1E-9984-75D594B2FD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5" autoAdjust="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42bb233b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542bb233b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15442c96a25_0_18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15442c96a25_0_18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31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0575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5442c96a25_0_19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5442c96a25_0_19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15442c96a25_0_18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15442c96a25_0_18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rot="10800000" flipH="1">
            <a:off x="8430150" y="5"/>
            <a:ext cx="713978" cy="25643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 flipH="1">
            <a:off x="-2350" y="2571745"/>
            <a:ext cx="712093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-23751" y="4605249"/>
            <a:ext cx="1831801" cy="1065449"/>
            <a:chOff x="-23751" y="4605249"/>
            <a:chExt cx="1831801" cy="1065449"/>
          </a:xfrm>
        </p:grpSpPr>
        <p:sp>
          <p:nvSpPr>
            <p:cNvPr id="54" name="Google Shape;54;p6"/>
            <p:cNvSpPr/>
            <p:nvPr/>
          </p:nvSpPr>
          <p:spPr>
            <a:xfrm rot="5400000" flipH="1">
              <a:off x="370136" y="4232785"/>
              <a:ext cx="1065436" cy="1810390"/>
            </a:xfrm>
            <a:custGeom>
              <a:avLst/>
              <a:gdLst/>
              <a:ahLst/>
              <a:cxnLst/>
              <a:rect l="l" t="t" r="r" b="b"/>
              <a:pathLst>
                <a:path w="23504" h="39938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2924" y="1"/>
                    <a:pt x="23504" y="10580"/>
                    <a:pt x="23504" y="23513"/>
                  </a:cubicBezTo>
                  <a:lnTo>
                    <a:pt x="23504" y="3993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5400000">
              <a:off x="1154508" y="4609551"/>
              <a:ext cx="409806" cy="401201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" name="Google Shape;56;p6"/>
            <p:cNvCxnSpPr/>
            <p:nvPr/>
          </p:nvCxnSpPr>
          <p:spPr>
            <a:xfrm>
              <a:off x="-23751" y="4605257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9"/>
          <p:cNvGrpSpPr/>
          <p:nvPr/>
        </p:nvGrpSpPr>
        <p:grpSpPr>
          <a:xfrm>
            <a:off x="3623867" y="796325"/>
            <a:ext cx="962918" cy="957618"/>
            <a:chOff x="7287638" y="313700"/>
            <a:chExt cx="796986" cy="792599"/>
          </a:xfrm>
        </p:grpSpPr>
        <p:sp>
          <p:nvSpPr>
            <p:cNvPr id="386" name="Google Shape;386;p39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9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9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9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9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2596050" y="1854225"/>
            <a:ext cx="39519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Font typeface="Abhaya Libre SemiBold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 sz="12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 flipH="1">
            <a:off x="0" y="4608558"/>
            <a:ext cx="6548932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63" name="Google Shape;63;p7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64;p7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" name="Google Shape;65;p7"/>
          <p:cNvGrpSpPr/>
          <p:nvPr/>
        </p:nvGrpSpPr>
        <p:grpSpPr>
          <a:xfrm>
            <a:off x="7440125" y="2275813"/>
            <a:ext cx="2135262" cy="3629084"/>
            <a:chOff x="7440125" y="2275813"/>
            <a:chExt cx="2135262" cy="3629084"/>
          </a:xfrm>
        </p:grpSpPr>
        <p:sp>
          <p:nvSpPr>
            <p:cNvPr id="66" name="Google Shape;66;p7"/>
            <p:cNvSpPr/>
            <p:nvPr/>
          </p:nvSpPr>
          <p:spPr>
            <a:xfrm rot="10800000" flipH="1">
              <a:off x="7440125" y="2275813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 rot="10800000" flipH="1">
              <a:off x="7622750" y="275442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 rot="10800000" flipH="1">
            <a:off x="0" y="4608558"/>
            <a:ext cx="6027819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 flipH="1">
            <a:off x="8197176" y="2424138"/>
            <a:ext cx="1999634" cy="3398562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10800000" flipH="1">
            <a:off x="8244175" y="302132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110" name="Google Shape;110;p13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13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305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2305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 hasCustomPrompt="1"/>
          </p:nvPr>
        </p:nvSpPr>
        <p:spPr>
          <a:xfrm>
            <a:off x="1302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2305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2305850" y="2724612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1302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7"/>
          </p:nvPr>
        </p:nvSpPr>
        <p:spPr>
          <a:xfrm>
            <a:off x="2305850" y="362468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2305850" y="3794979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1302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5818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5818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15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6"/>
          </p:nvPr>
        </p:nvSpPr>
        <p:spPr>
          <a:xfrm>
            <a:off x="5818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5818850" y="2724611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8" hasCustomPrompt="1"/>
          </p:nvPr>
        </p:nvSpPr>
        <p:spPr>
          <a:xfrm>
            <a:off x="4815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9"/>
          </p:nvPr>
        </p:nvSpPr>
        <p:spPr>
          <a:xfrm>
            <a:off x="5818850" y="3624684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20"/>
          </p:nvPr>
        </p:nvSpPr>
        <p:spPr>
          <a:xfrm>
            <a:off x="5818850" y="379497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1" hasCustomPrompt="1"/>
          </p:nvPr>
        </p:nvSpPr>
        <p:spPr>
          <a:xfrm>
            <a:off x="4815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983315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4490400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400000" flipH="1">
            <a:off x="265672" y="4337221"/>
            <a:ext cx="766524" cy="1302578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400000">
            <a:off x="810233" y="45576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9316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2"/>
          </p:nvPr>
        </p:nvSpPr>
        <p:spPr>
          <a:xfrm>
            <a:off x="9316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3"/>
          </p:nvPr>
        </p:nvSpPr>
        <p:spPr>
          <a:xfrm>
            <a:off x="33683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4"/>
          </p:nvPr>
        </p:nvSpPr>
        <p:spPr>
          <a:xfrm>
            <a:off x="33683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5"/>
          </p:nvPr>
        </p:nvSpPr>
        <p:spPr>
          <a:xfrm>
            <a:off x="58051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6"/>
          </p:nvPr>
        </p:nvSpPr>
        <p:spPr>
          <a:xfrm>
            <a:off x="58051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 flipH="1">
            <a:off x="3220423" y="1378625"/>
            <a:ext cx="544357" cy="698539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7"/>
          <p:cNvGrpSpPr/>
          <p:nvPr/>
        </p:nvGrpSpPr>
        <p:grpSpPr>
          <a:xfrm>
            <a:off x="-101734" y="3454786"/>
            <a:ext cx="1023711" cy="1768764"/>
            <a:chOff x="-101734" y="3454786"/>
            <a:chExt cx="1023711" cy="1768764"/>
          </a:xfrm>
        </p:grpSpPr>
        <p:sp>
          <p:nvSpPr>
            <p:cNvPr id="173" name="Google Shape;173;p17"/>
            <p:cNvSpPr/>
            <p:nvPr/>
          </p:nvSpPr>
          <p:spPr>
            <a:xfrm rot="-5400000">
              <a:off x="311616" y="3656247"/>
              <a:ext cx="616837" cy="603885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 rot="10800000">
              <a:off x="-101734" y="3454786"/>
              <a:ext cx="829675" cy="1687029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5" name="Google Shape;175;p17"/>
            <p:cNvCxnSpPr/>
            <p:nvPr/>
          </p:nvCxnSpPr>
          <p:spPr>
            <a:xfrm>
              <a:off x="727950" y="4605250"/>
              <a:ext cx="0" cy="618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0" y="2659650"/>
            <a:ext cx="3442045" cy="248379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3497771" y="1401350"/>
            <a:ext cx="48036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"/>
          </p:nvPr>
        </p:nvSpPr>
        <p:spPr>
          <a:xfrm>
            <a:off x="3497627" y="2805117"/>
            <a:ext cx="48036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>
            <a:spLocks noGrp="1"/>
          </p:cNvSpPr>
          <p:nvPr>
            <p:ph type="pic" idx="2"/>
          </p:nvPr>
        </p:nvSpPr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2"/>
          <p:cNvSpPr/>
          <p:nvPr/>
        </p:nvSpPr>
        <p:spPr>
          <a:xfrm>
            <a:off x="0" y="1914200"/>
            <a:ext cx="715548" cy="322926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2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 rot="5400000" flipH="1">
            <a:off x="1358747" y="43358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-5400000" flipH="1">
            <a:off x="464289" y="3780662"/>
            <a:ext cx="898546" cy="1827127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2" name="Google Shape;332;p32"/>
          <p:cNvCxnSpPr/>
          <p:nvPr/>
        </p:nvCxnSpPr>
        <p:spPr>
          <a:xfrm>
            <a:off x="-7175" y="4244950"/>
            <a:ext cx="72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8"/>
          <p:cNvGrpSpPr/>
          <p:nvPr/>
        </p:nvGrpSpPr>
        <p:grpSpPr>
          <a:xfrm>
            <a:off x="6295717" y="538247"/>
            <a:ext cx="962918" cy="957618"/>
            <a:chOff x="7287638" y="313700"/>
            <a:chExt cx="796986" cy="792599"/>
          </a:xfrm>
        </p:grpSpPr>
        <p:sp>
          <p:nvSpPr>
            <p:cNvPr id="375" name="Google Shape;375;p3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8"/>
          <p:cNvSpPr/>
          <p:nvPr/>
        </p:nvSpPr>
        <p:spPr>
          <a:xfrm>
            <a:off x="0" y="0"/>
            <a:ext cx="6027819" cy="2571789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>
            <a:off x="337168" y="243015"/>
            <a:ext cx="918025" cy="914250"/>
          </a:xfrm>
          <a:custGeom>
            <a:avLst/>
            <a:gdLst/>
            <a:ahLst/>
            <a:cxnLst/>
            <a:rect l="l" t="t" r="r" b="b"/>
            <a:pathLst>
              <a:path w="36721" h="36570" extrusionOk="0">
                <a:moveTo>
                  <a:pt x="18574" y="1"/>
                </a:moveTo>
                <a:lnTo>
                  <a:pt x="15813" y="5799"/>
                </a:lnTo>
                <a:lnTo>
                  <a:pt x="11044" y="1507"/>
                </a:lnTo>
                <a:lnTo>
                  <a:pt x="10894" y="7932"/>
                </a:lnTo>
                <a:lnTo>
                  <a:pt x="4769" y="5974"/>
                </a:lnTo>
                <a:lnTo>
                  <a:pt x="7254" y="11898"/>
                </a:lnTo>
                <a:lnTo>
                  <a:pt x="879" y="12575"/>
                </a:lnTo>
                <a:lnTo>
                  <a:pt x="5548" y="16993"/>
                </a:lnTo>
                <a:lnTo>
                  <a:pt x="1" y="20205"/>
                </a:lnTo>
                <a:lnTo>
                  <a:pt x="6049" y="22339"/>
                </a:lnTo>
                <a:lnTo>
                  <a:pt x="2285" y="27534"/>
                </a:lnTo>
                <a:lnTo>
                  <a:pt x="8685" y="27007"/>
                </a:lnTo>
                <a:lnTo>
                  <a:pt x="7380" y="33307"/>
                </a:lnTo>
                <a:lnTo>
                  <a:pt x="13002" y="30220"/>
                </a:lnTo>
                <a:lnTo>
                  <a:pt x="14357" y="36494"/>
                </a:lnTo>
                <a:lnTo>
                  <a:pt x="18248" y="31399"/>
                </a:lnTo>
                <a:lnTo>
                  <a:pt x="22037" y="36570"/>
                </a:lnTo>
                <a:lnTo>
                  <a:pt x="23518" y="30320"/>
                </a:lnTo>
                <a:lnTo>
                  <a:pt x="29090" y="33508"/>
                </a:lnTo>
                <a:lnTo>
                  <a:pt x="27911" y="27208"/>
                </a:lnTo>
                <a:lnTo>
                  <a:pt x="34286" y="27860"/>
                </a:lnTo>
                <a:lnTo>
                  <a:pt x="34286" y="27860"/>
                </a:lnTo>
                <a:lnTo>
                  <a:pt x="30646" y="22590"/>
                </a:lnTo>
                <a:lnTo>
                  <a:pt x="36720" y="20582"/>
                </a:lnTo>
                <a:lnTo>
                  <a:pt x="31249" y="17244"/>
                </a:lnTo>
                <a:lnTo>
                  <a:pt x="35992" y="12927"/>
                </a:lnTo>
                <a:lnTo>
                  <a:pt x="29642" y="12098"/>
                </a:lnTo>
                <a:lnTo>
                  <a:pt x="32228" y="6250"/>
                </a:lnTo>
                <a:lnTo>
                  <a:pt x="26078" y="8083"/>
                </a:lnTo>
                <a:lnTo>
                  <a:pt x="26053" y="1657"/>
                </a:lnTo>
                <a:lnTo>
                  <a:pt x="21184" y="5849"/>
                </a:lnTo>
                <a:lnTo>
                  <a:pt x="1857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8"/>
          <p:cNvSpPr/>
          <p:nvPr/>
        </p:nvSpPr>
        <p:spPr>
          <a:xfrm rot="-5400000">
            <a:off x="716700" y="-807975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rot="-5400000">
            <a:off x="2075328" y="1555438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6027825" y="4605250"/>
            <a:ext cx="3116310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8340143" y="4070805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2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550" y="1152475"/>
            <a:ext cx="77130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haya Libre Medium"/>
              <a:buChar char="●"/>
              <a:defRPr sz="1500">
                <a:solidFill>
                  <a:schemeClr val="dk1"/>
                </a:solidFill>
                <a:latin typeface="Abhaya Libre Medium"/>
                <a:ea typeface="Abhaya Libre Medium"/>
                <a:cs typeface="Abhaya Libre Medium"/>
                <a:sym typeface="Abhaya Libre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8" r:id="rId3"/>
    <p:sldLayoutId id="2147483659" r:id="rId4"/>
    <p:sldLayoutId id="2147483661" r:id="rId5"/>
    <p:sldLayoutId id="2147483663" r:id="rId6"/>
    <p:sldLayoutId id="2147483670" r:id="rId7"/>
    <p:sldLayoutId id="2147483678" r:id="rId8"/>
    <p:sldLayoutId id="2147483684" r:id="rId9"/>
    <p:sldLayoutId id="214748368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2663756" y="1597263"/>
            <a:ext cx="6480244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smtClean="0"/>
              <a:t>Evolve </a:t>
            </a:r>
            <a:r>
              <a:rPr lang="en" sz="8000" smtClean="0"/>
              <a:t>3B</a:t>
            </a:r>
            <a:r>
              <a:rPr lang="en" sz="8000" dirty="0" smtClean="0"/>
              <a:t/>
            </a:r>
            <a:br>
              <a:rPr lang="en" sz="8000" dirty="0" smtClean="0"/>
            </a:br>
            <a:r>
              <a:rPr lang="en" sz="8000" dirty="0" smtClean="0"/>
              <a:t>5.5</a:t>
            </a:r>
            <a:endParaRPr sz="8000" dirty="0"/>
          </a:p>
        </p:txBody>
      </p:sp>
      <p:grpSp>
        <p:nvGrpSpPr>
          <p:cNvPr id="467" name="Google Shape;467;p46"/>
          <p:cNvGrpSpPr/>
          <p:nvPr/>
        </p:nvGrpSpPr>
        <p:grpSpPr>
          <a:xfrm rot="-5400000">
            <a:off x="80901" y="1356468"/>
            <a:ext cx="3795722" cy="2485704"/>
            <a:chOff x="4498139" y="272953"/>
            <a:chExt cx="3319390" cy="2173768"/>
          </a:xfrm>
        </p:grpSpPr>
        <p:sp>
          <p:nvSpPr>
            <p:cNvPr id="468" name="Google Shape;468;p46"/>
            <p:cNvSpPr/>
            <p:nvPr/>
          </p:nvSpPr>
          <p:spPr>
            <a:xfrm>
              <a:off x="6095130" y="272953"/>
              <a:ext cx="1722399" cy="2173768"/>
            </a:xfrm>
            <a:custGeom>
              <a:avLst/>
              <a:gdLst/>
              <a:ahLst/>
              <a:cxnLst/>
              <a:rect l="l" t="t" r="r" b="b"/>
              <a:pathLst>
                <a:path w="64455" h="81346" fill="none" extrusionOk="0">
                  <a:moveTo>
                    <a:pt x="1" y="1"/>
                  </a:moveTo>
                  <a:lnTo>
                    <a:pt x="23794" y="1"/>
                  </a:lnTo>
                  <a:cubicBezTo>
                    <a:pt x="46157" y="1"/>
                    <a:pt x="64454" y="18298"/>
                    <a:pt x="64454" y="40686"/>
                  </a:cubicBezTo>
                  <a:lnTo>
                    <a:pt x="64454" y="40686"/>
                  </a:lnTo>
                  <a:cubicBezTo>
                    <a:pt x="64454" y="63049"/>
                    <a:pt x="46157" y="81346"/>
                    <a:pt x="23794" y="81346"/>
                  </a:cubicBezTo>
                  <a:lnTo>
                    <a:pt x="26" y="8134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4498139" y="272953"/>
              <a:ext cx="1594959" cy="2173768"/>
            </a:xfrm>
            <a:custGeom>
              <a:avLst/>
              <a:gdLst/>
              <a:ahLst/>
              <a:cxnLst/>
              <a:rect l="l" t="t" r="r" b="b"/>
              <a:pathLst>
                <a:path w="59686" h="81346" fill="none" extrusionOk="0">
                  <a:moveTo>
                    <a:pt x="59685" y="81346"/>
                  </a:moveTo>
                  <a:lnTo>
                    <a:pt x="40685" y="81346"/>
                  </a:lnTo>
                  <a:cubicBezTo>
                    <a:pt x="18297" y="81346"/>
                    <a:pt x="0" y="63049"/>
                    <a:pt x="0" y="40686"/>
                  </a:cubicBezTo>
                  <a:lnTo>
                    <a:pt x="0" y="40686"/>
                  </a:lnTo>
                  <a:cubicBezTo>
                    <a:pt x="0" y="18298"/>
                    <a:pt x="18297" y="1"/>
                    <a:pt x="40685" y="1"/>
                  </a:cubicBezTo>
                  <a:lnTo>
                    <a:pt x="59685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46"/>
          <p:cNvSpPr/>
          <p:nvPr/>
        </p:nvSpPr>
        <p:spPr>
          <a:xfrm>
            <a:off x="993500" y="4028459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6"/>
          <p:cNvSpPr/>
          <p:nvPr/>
        </p:nvSpPr>
        <p:spPr>
          <a:xfrm>
            <a:off x="2442037" y="648366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46"/>
          <p:cNvGrpSpPr/>
          <p:nvPr/>
        </p:nvGrpSpPr>
        <p:grpSpPr>
          <a:xfrm>
            <a:off x="7239463" y="538260"/>
            <a:ext cx="962918" cy="957618"/>
            <a:chOff x="7287638" y="313700"/>
            <a:chExt cx="796986" cy="792599"/>
          </a:xfrm>
        </p:grpSpPr>
        <p:sp>
          <p:nvSpPr>
            <p:cNvPr id="473" name="Google Shape;473;p4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6" name="Google Shape;476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512" t="10310" r="47172" b="1637"/>
          <a:stretch/>
        </p:blipFill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5"/>
        </a:solidFill>
        <a:effectLst/>
      </p:bgPr>
    </p:bg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71"/>
          <p:cNvGrpSpPr/>
          <p:nvPr/>
        </p:nvGrpSpPr>
        <p:grpSpPr>
          <a:xfrm>
            <a:off x="99214" y="63483"/>
            <a:ext cx="962918" cy="957618"/>
            <a:chOff x="7287638" y="313700"/>
            <a:chExt cx="796986" cy="792599"/>
          </a:xfrm>
        </p:grpSpPr>
        <p:sp>
          <p:nvSpPr>
            <p:cNvPr id="960" name="Google Shape;960;p71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1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1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576"/>
            <a:ext cx="6980366" cy="2490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8274"/>
          <a:stretch/>
        </p:blipFill>
        <p:spPr>
          <a:xfrm>
            <a:off x="6301409" y="2246243"/>
            <a:ext cx="2696693" cy="2796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51" y="1176338"/>
            <a:ext cx="8370434" cy="1358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9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22420"/>
            <a:ext cx="9144000" cy="18984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62025" y="1322420"/>
            <a:ext cx="2581976" cy="916927"/>
          </a:xfrm>
          <a:prstGeom prst="rect">
            <a:avLst/>
          </a:prstGeom>
          <a:solidFill>
            <a:srgbClr val="FD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7795"/>
            <a:ext cx="9144000" cy="831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22794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" y="1049725"/>
            <a:ext cx="9076143" cy="808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9361"/>
            <a:ext cx="9085293" cy="771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9"/>
          <p:cNvSpPr/>
          <p:nvPr/>
        </p:nvSpPr>
        <p:spPr>
          <a:xfrm rot="5400000">
            <a:off x="6261837" y="3024157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69"/>
          <p:cNvSpPr/>
          <p:nvPr/>
        </p:nvSpPr>
        <p:spPr>
          <a:xfrm rot="5400000">
            <a:off x="7335041" y="4300039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0"/>
            <a:ext cx="5921829" cy="832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2462"/>
            <a:ext cx="8360229" cy="3270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5"/>
        </a:solidFill>
        <a:effectLst/>
      </p:bgPr>
    </p:bg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71"/>
          <p:cNvGrpSpPr/>
          <p:nvPr/>
        </p:nvGrpSpPr>
        <p:grpSpPr>
          <a:xfrm>
            <a:off x="99214" y="63483"/>
            <a:ext cx="962918" cy="957618"/>
            <a:chOff x="7287638" y="313700"/>
            <a:chExt cx="796986" cy="792599"/>
          </a:xfrm>
        </p:grpSpPr>
        <p:sp>
          <p:nvSpPr>
            <p:cNvPr id="960" name="Google Shape;960;p71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1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89" y="1547813"/>
            <a:ext cx="9160889" cy="2167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duct Manager Skills Conference Red Variant by Slidesgo">
  <a:themeElements>
    <a:clrScheme name="Simple Light">
      <a:dk1>
        <a:srgbClr val="2C2C2D"/>
      </a:dk1>
      <a:lt1>
        <a:srgbClr val="FFFAFA"/>
      </a:lt1>
      <a:dk2>
        <a:srgbClr val="FF6C6C"/>
      </a:dk2>
      <a:lt2>
        <a:srgbClr val="FFCAC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On-screen Show (16:9)</PresentationFormat>
  <Paragraphs>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Abhaya Libre Medium</vt:lpstr>
      <vt:lpstr>Abhaya Libre SemiBold</vt:lpstr>
      <vt:lpstr>Lexend SemiBold</vt:lpstr>
      <vt:lpstr>Lexend</vt:lpstr>
      <vt:lpstr>Nunito Light</vt:lpstr>
      <vt:lpstr>Product Manager Skills Conference Red Variant by Slidesgo</vt:lpstr>
      <vt:lpstr>Evolve 3B 5.5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0.0</dc:title>
  <cp:lastModifiedBy>Admin</cp:lastModifiedBy>
  <cp:revision>7</cp:revision>
  <dcterms:modified xsi:type="dcterms:W3CDTF">2023-07-23T07:46:40Z</dcterms:modified>
</cp:coreProperties>
</file>