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32"/>
  </p:notesMasterIdLst>
  <p:sldIdLst>
    <p:sldId id="259" r:id="rId2"/>
    <p:sldId id="257" r:id="rId3"/>
    <p:sldId id="308" r:id="rId4"/>
    <p:sldId id="309" r:id="rId5"/>
    <p:sldId id="258" r:id="rId6"/>
    <p:sldId id="294" r:id="rId7"/>
    <p:sldId id="300" r:id="rId8"/>
    <p:sldId id="295" r:id="rId9"/>
    <p:sldId id="301" r:id="rId10"/>
    <p:sldId id="302" r:id="rId11"/>
    <p:sldId id="262" r:id="rId12"/>
    <p:sldId id="264" r:id="rId13"/>
    <p:sldId id="296" r:id="rId14"/>
    <p:sldId id="303" r:id="rId15"/>
    <p:sldId id="263" r:id="rId16"/>
    <p:sldId id="275" r:id="rId17"/>
    <p:sldId id="297" r:id="rId18"/>
    <p:sldId id="298" r:id="rId19"/>
    <p:sldId id="299" r:id="rId20"/>
    <p:sldId id="265" r:id="rId21"/>
    <p:sldId id="306" r:id="rId22"/>
    <p:sldId id="277" r:id="rId23"/>
    <p:sldId id="304" r:id="rId24"/>
    <p:sldId id="305" r:id="rId25"/>
    <p:sldId id="267" r:id="rId26"/>
    <p:sldId id="307" r:id="rId27"/>
    <p:sldId id="269" r:id="rId28"/>
    <p:sldId id="278" r:id="rId29"/>
    <p:sldId id="279" r:id="rId30"/>
    <p:sldId id="310" r:id="rId31"/>
  </p:sldIdLst>
  <p:sldSz cx="9144000" cy="5143500" type="screen16x9"/>
  <p:notesSz cx="6858000" cy="9144000"/>
  <p:embeddedFontLst>
    <p:embeddedFont>
      <p:font typeface="Abhaya Libre Medium" panose="020B0604020202020204" charset="0"/>
      <p:regular r:id="rId33"/>
      <p:bold r:id="rId34"/>
    </p:embeddedFont>
    <p:embeddedFont>
      <p:font typeface="Lexend SemiBold" panose="020B0604020202020204" charset="0"/>
      <p:regular r:id="rId35"/>
      <p:bold r:id="rId36"/>
    </p:embeddedFont>
    <p:embeddedFont>
      <p:font typeface="Abhaya Libre SemiBold" panose="020B0604020202020204" charset="0"/>
      <p:regular r:id="rId37"/>
      <p:bold r:id="rId38"/>
    </p:embeddedFont>
    <p:embeddedFont>
      <p:font typeface="Lexend" panose="020B0604020202020204" charset="0"/>
      <p:regular r:id="rId39"/>
      <p:bold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/>
  </p:normalViewPr>
  <p:slideViewPr>
    <p:cSldViewPr snapToGrid="0">
      <p:cViewPr varScale="1">
        <p:scale>
          <a:sx n="55" d="100"/>
          <a:sy n="55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2555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772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3472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6072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3408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5442c96a25_0_19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5442c96a25_0_19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378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893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194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5442c96a25_0_18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5442c96a25_0_18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592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15442c96a25_0_18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15442c96a25_0_18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551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15442c96a25_0_18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15442c96a25_0_18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5442c96a25_0_18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5442c96a25_0_18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3147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15442c96a25_0_18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15442c96a25_0_18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108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621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058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5243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401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582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5400000" flipH="1">
            <a:off x="347629" y="3820752"/>
            <a:ext cx="1001035" cy="170095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5400000">
            <a:off x="1095158" y="41750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44748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447485" y="3066570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469583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695835" y="3066571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/>
        </p:nvSpPr>
        <p:spPr>
          <a:xfrm>
            <a:off x="0" y="2252000"/>
            <a:ext cx="1027776" cy="289167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 rot="5400000" flipH="1">
            <a:off x="1875022" y="4246108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-5400000" flipH="1">
            <a:off x="595671" y="3394952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9" name="Google Shape;219;p20"/>
          <p:cNvCxnSpPr/>
          <p:nvPr/>
        </p:nvCxnSpPr>
        <p:spPr>
          <a:xfrm rot="10800000">
            <a:off x="-3137" y="3990625"/>
            <a:ext cx="10314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0" name="Google Shape;220;p20"/>
          <p:cNvSpPr txBox="1">
            <a:spLocks noGrp="1"/>
          </p:cNvSpPr>
          <p:nvPr>
            <p:ph type="title" hasCustomPrompt="1"/>
          </p:nvPr>
        </p:nvSpPr>
        <p:spPr>
          <a:xfrm>
            <a:off x="2621114" y="596300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1"/>
          </p:nvPr>
        </p:nvSpPr>
        <p:spPr>
          <a:xfrm>
            <a:off x="2621114" y="1345402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2" hasCustomPrompt="1"/>
          </p:nvPr>
        </p:nvSpPr>
        <p:spPr>
          <a:xfrm>
            <a:off x="2621114" y="2008949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3"/>
          </p:nvPr>
        </p:nvSpPr>
        <p:spPr>
          <a:xfrm>
            <a:off x="2621114" y="2758051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title" idx="4" hasCustomPrompt="1"/>
          </p:nvPr>
        </p:nvSpPr>
        <p:spPr>
          <a:xfrm>
            <a:off x="2621114" y="3421598"/>
            <a:ext cx="4448700" cy="90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5"/>
          </p:nvPr>
        </p:nvSpPr>
        <p:spPr>
          <a:xfrm>
            <a:off x="2621114" y="4170700"/>
            <a:ext cx="4448700" cy="37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6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>
            <a:spLocks noGrp="1"/>
          </p:cNvSpPr>
          <p:nvPr>
            <p:ph type="title" hasCustomPrompt="1"/>
          </p:nvPr>
        </p:nvSpPr>
        <p:spPr>
          <a:xfrm>
            <a:off x="10203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8" name="Google Shape;228;p21"/>
          <p:cNvSpPr txBox="1">
            <a:spLocks noGrp="1"/>
          </p:cNvSpPr>
          <p:nvPr>
            <p:ph type="subTitle" idx="1"/>
          </p:nvPr>
        </p:nvSpPr>
        <p:spPr>
          <a:xfrm>
            <a:off x="10203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1"/>
          <p:cNvSpPr txBox="1">
            <a:spLocks noGrp="1"/>
          </p:cNvSpPr>
          <p:nvPr>
            <p:ph type="subTitle" idx="2"/>
          </p:nvPr>
        </p:nvSpPr>
        <p:spPr>
          <a:xfrm>
            <a:off x="10203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3" hasCustomPrompt="1"/>
          </p:nvPr>
        </p:nvSpPr>
        <p:spPr>
          <a:xfrm>
            <a:off x="351450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4"/>
          </p:nvPr>
        </p:nvSpPr>
        <p:spPr>
          <a:xfrm>
            <a:off x="351450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 txBox="1">
            <a:spLocks noGrp="1"/>
          </p:cNvSpPr>
          <p:nvPr>
            <p:ph type="subTitle" idx="5"/>
          </p:nvPr>
        </p:nvSpPr>
        <p:spPr>
          <a:xfrm>
            <a:off x="351450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1"/>
          <p:cNvSpPr txBox="1">
            <a:spLocks noGrp="1"/>
          </p:cNvSpPr>
          <p:nvPr>
            <p:ph type="title" idx="6" hasCustomPrompt="1"/>
          </p:nvPr>
        </p:nvSpPr>
        <p:spPr>
          <a:xfrm>
            <a:off x="6008650" y="1773976"/>
            <a:ext cx="21150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4" name="Google Shape;234;p21"/>
          <p:cNvSpPr txBox="1">
            <a:spLocks noGrp="1"/>
          </p:cNvSpPr>
          <p:nvPr>
            <p:ph type="subTitle" idx="7"/>
          </p:nvPr>
        </p:nvSpPr>
        <p:spPr>
          <a:xfrm>
            <a:off x="6008650" y="2789918"/>
            <a:ext cx="2115000" cy="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8"/>
          </p:nvPr>
        </p:nvSpPr>
        <p:spPr>
          <a:xfrm>
            <a:off x="6008650" y="3174831"/>
            <a:ext cx="21150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 idx="9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"/>
          <p:cNvSpPr/>
          <p:nvPr/>
        </p:nvSpPr>
        <p:spPr>
          <a:xfrm rot="5400000" flipH="1">
            <a:off x="269050" y="3834475"/>
            <a:ext cx="997333" cy="169486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1"/>
          <p:cNvSpPr/>
          <p:nvPr/>
        </p:nvSpPr>
        <p:spPr>
          <a:xfrm rot="5400000">
            <a:off x="1209658" y="43715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_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6"/>
          <p:cNvSpPr txBox="1">
            <a:spLocks noGrp="1"/>
          </p:cNvSpPr>
          <p:nvPr>
            <p:ph type="title"/>
          </p:nvPr>
        </p:nvSpPr>
        <p:spPr>
          <a:xfrm>
            <a:off x="2059050" y="3458125"/>
            <a:ext cx="50259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bhaya Libre Medium"/>
                <a:ea typeface="Abhaya Libre Medium"/>
                <a:cs typeface="Abhaya Libre Medium"/>
                <a:sym typeface="Abhaya Libre Medium"/>
              </a:defRPr>
            </a:lvl9pPr>
          </a:lstStyle>
          <a:p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subTitle" idx="1"/>
          </p:nvPr>
        </p:nvSpPr>
        <p:spPr>
          <a:xfrm>
            <a:off x="2059050" y="4029549"/>
            <a:ext cx="50259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>
            <a:off x="7499600" y="2948849"/>
            <a:ext cx="1644379" cy="219462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6"/>
          <p:cNvSpPr/>
          <p:nvPr/>
        </p:nvSpPr>
        <p:spPr>
          <a:xfrm rot="10800000" flipH="1">
            <a:off x="-2" y="99"/>
            <a:ext cx="717747" cy="361472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6"/>
          <p:cNvSpPr/>
          <p:nvPr/>
        </p:nvSpPr>
        <p:spPr>
          <a:xfrm>
            <a:off x="7567801" y="27650"/>
            <a:ext cx="1576217" cy="2679031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6"/>
          <p:cNvSpPr/>
          <p:nvPr/>
        </p:nvSpPr>
        <p:spPr>
          <a:xfrm>
            <a:off x="7499600" y="1671115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_1_1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/>
          <p:nvPr/>
        </p:nvSpPr>
        <p:spPr>
          <a:xfrm rot="-5400000">
            <a:off x="3305509" y="1289384"/>
            <a:ext cx="544357" cy="716387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 rot="10800000">
            <a:off x="7733316" y="4215886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3"/>
          <p:cNvSpPr/>
          <p:nvPr/>
        </p:nvSpPr>
        <p:spPr>
          <a:xfrm rot="5400000">
            <a:off x="8025268" y="4011964"/>
            <a:ext cx="745994" cy="1516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3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10800000" flipH="1">
            <a:off x="8430150" y="5"/>
            <a:ext cx="713978" cy="25643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 flipH="1">
            <a:off x="-2350" y="2571745"/>
            <a:ext cx="712093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3751" y="4605249"/>
            <a:ext cx="1831801" cy="1065449"/>
            <a:chOff x="-23751" y="4605249"/>
            <a:chExt cx="1831801" cy="1065449"/>
          </a:xfrm>
        </p:grpSpPr>
        <p:sp>
          <p:nvSpPr>
            <p:cNvPr id="54" name="Google Shape;54;p6"/>
            <p:cNvSpPr/>
            <p:nvPr/>
          </p:nvSpPr>
          <p:spPr>
            <a:xfrm rot="5400000" flipH="1">
              <a:off x="370136" y="4232785"/>
              <a:ext cx="1065436" cy="1810390"/>
            </a:xfrm>
            <a:custGeom>
              <a:avLst/>
              <a:gdLst/>
              <a:ahLst/>
              <a:cxnLst/>
              <a:rect l="l" t="t" r="r" b="b"/>
              <a:pathLst>
                <a:path w="23504" h="39938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2924" y="1"/>
                    <a:pt x="23504" y="10580"/>
                    <a:pt x="23504" y="23513"/>
                  </a:cubicBezTo>
                  <a:lnTo>
                    <a:pt x="23504" y="3993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1154508" y="4609551"/>
              <a:ext cx="409806" cy="401201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56;p6"/>
            <p:cNvCxnSpPr/>
            <p:nvPr/>
          </p:nvCxnSpPr>
          <p:spPr>
            <a:xfrm>
              <a:off x="-23751" y="4605257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10800000" flipH="1">
            <a:off x="0" y="3991760"/>
            <a:ext cx="6027819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10800000" flipH="1">
            <a:off x="6027825" y="107"/>
            <a:ext cx="3116310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5400000">
            <a:off x="1875022" y="537272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 rot="-5400000">
            <a:off x="595671" y="-596811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633450" y="1357200"/>
            <a:ext cx="6291000" cy="24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316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9316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3"/>
          </p:nvPr>
        </p:nvSpPr>
        <p:spPr>
          <a:xfrm>
            <a:off x="33683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4"/>
          </p:nvPr>
        </p:nvSpPr>
        <p:spPr>
          <a:xfrm>
            <a:off x="33683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5"/>
          </p:nvPr>
        </p:nvSpPr>
        <p:spPr>
          <a:xfrm>
            <a:off x="58051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6"/>
          </p:nvPr>
        </p:nvSpPr>
        <p:spPr>
          <a:xfrm>
            <a:off x="58051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 flipH="1">
            <a:off x="3220423" y="1378625"/>
            <a:ext cx="544357" cy="698539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-101734" y="3454786"/>
            <a:ext cx="1023711" cy="1768764"/>
            <a:chOff x="-101734" y="3454786"/>
            <a:chExt cx="1023711" cy="1768764"/>
          </a:xfrm>
        </p:grpSpPr>
        <p:sp>
          <p:nvSpPr>
            <p:cNvPr id="173" name="Google Shape;173;p17"/>
            <p:cNvSpPr/>
            <p:nvPr/>
          </p:nvSpPr>
          <p:spPr>
            <a:xfrm rot="-5400000">
              <a:off x="311616" y="3656247"/>
              <a:ext cx="616837" cy="603885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10800000">
              <a:off x="-101734" y="3454786"/>
              <a:ext cx="829675" cy="1687029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5" name="Google Shape;175;p17"/>
            <p:cNvCxnSpPr/>
            <p:nvPr/>
          </p:nvCxnSpPr>
          <p:spPr>
            <a:xfrm>
              <a:off x="727950" y="4605250"/>
              <a:ext cx="0" cy="618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 rot="10800000" flipH="1">
            <a:off x="0" y="4610309"/>
            <a:ext cx="6971413" cy="543192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10800000" flipH="1">
            <a:off x="7898325" y="2736381"/>
            <a:ext cx="1456573" cy="247554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 rot="10800000" flipH="1">
            <a:off x="8057575" y="2796810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1"/>
          </p:nvPr>
        </p:nvSpPr>
        <p:spPr>
          <a:xfrm>
            <a:off x="23266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2"/>
          </p:nvPr>
        </p:nvSpPr>
        <p:spPr>
          <a:xfrm>
            <a:off x="23266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3"/>
          </p:nvPr>
        </p:nvSpPr>
        <p:spPr>
          <a:xfrm>
            <a:off x="5677775" y="17120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5677775" y="20544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23266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23266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7"/>
          </p:nvPr>
        </p:nvSpPr>
        <p:spPr>
          <a:xfrm>
            <a:off x="5677775" y="3174839"/>
            <a:ext cx="21045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just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8"/>
          </p:nvPr>
        </p:nvSpPr>
        <p:spPr>
          <a:xfrm>
            <a:off x="5677775" y="3499664"/>
            <a:ext cx="21045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8" r:id="rId5"/>
    <p:sldLayoutId id="2147483659" r:id="rId6"/>
    <p:sldLayoutId id="2147483661" r:id="rId7"/>
    <p:sldLayoutId id="2147483663" r:id="rId8"/>
    <p:sldLayoutId id="2147483664" r:id="rId9"/>
    <p:sldLayoutId id="2147483666" r:id="rId10"/>
    <p:sldLayoutId id="2147483667" r:id="rId11"/>
    <p:sldLayoutId id="2147483670" r:id="rId12"/>
    <p:sldLayoutId id="2147483672" r:id="rId13"/>
    <p:sldLayoutId id="2147483679" r:id="rId14"/>
    <p:sldLayoutId id="2147483684" r:id="rId15"/>
    <p:sldLayoutId id="214748368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4.emf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smtClean="0"/>
              <a:t>Evolve </a:t>
            </a:r>
            <a:r>
              <a:rPr lang="en" sz="800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6.2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9725"/>
            <a:ext cx="5562600" cy="22957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224" y="143"/>
            <a:ext cx="4039756" cy="1483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1" y="74389"/>
            <a:ext cx="5237550" cy="9010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5855" y="3301873"/>
            <a:ext cx="6146738" cy="1860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6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84" y="1409366"/>
            <a:ext cx="8180650" cy="1524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03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552450"/>
            <a:ext cx="9296399" cy="2152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8300" y="152400"/>
            <a:ext cx="4114800" cy="838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50" y="552450"/>
            <a:ext cx="9296399" cy="2152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8300" y="152400"/>
            <a:ext cx="4114800" cy="838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V_SB3_U06_p056_Ex2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3025" y="2879725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7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552450"/>
            <a:ext cx="9296399" cy="2152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48300" y="152400"/>
            <a:ext cx="4114800" cy="838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951" y="2540898"/>
            <a:ext cx="7848313" cy="16310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9854"/>
          <a:stretch/>
        </p:blipFill>
        <p:spPr>
          <a:xfrm>
            <a:off x="0" y="19050"/>
            <a:ext cx="8120526" cy="1815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1901" t="34337" r="1555" b="11320"/>
          <a:stretch/>
        </p:blipFill>
        <p:spPr>
          <a:xfrm>
            <a:off x="781049" y="1700319"/>
            <a:ext cx="7239001" cy="947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608"/>
            <a:ext cx="8426353" cy="7107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" y="602022"/>
            <a:ext cx="9144000" cy="32449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62"/>
          <p:cNvSpPr/>
          <p:nvPr/>
        </p:nvSpPr>
        <p:spPr>
          <a:xfrm rot="10800000" flipH="1">
            <a:off x="546613" y="329397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" name="Google Shape;736;p62"/>
          <p:cNvGrpSpPr/>
          <p:nvPr/>
        </p:nvGrpSpPr>
        <p:grpSpPr>
          <a:xfrm rot="10800000">
            <a:off x="373302" y="1471641"/>
            <a:ext cx="962918" cy="957618"/>
            <a:chOff x="7287638" y="313700"/>
            <a:chExt cx="796986" cy="792599"/>
          </a:xfrm>
        </p:grpSpPr>
        <p:sp>
          <p:nvSpPr>
            <p:cNvPr id="737" name="Google Shape;737;p6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608"/>
            <a:ext cx="8426353" cy="7107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92860"/>
            <a:ext cx="9188279" cy="3304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608"/>
            <a:ext cx="8426353" cy="7107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77834"/>
            <a:ext cx="9144000" cy="2392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62"/>
          <p:cNvSpPr/>
          <p:nvPr/>
        </p:nvSpPr>
        <p:spPr>
          <a:xfrm rot="10800000" flipH="1">
            <a:off x="7442150" y="2065098"/>
            <a:ext cx="1801089" cy="3061103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2"/>
          <p:cNvSpPr/>
          <p:nvPr/>
        </p:nvSpPr>
        <p:spPr>
          <a:xfrm flipH="1">
            <a:off x="8426353" y="101"/>
            <a:ext cx="717747" cy="256763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608"/>
            <a:ext cx="8426353" cy="7107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01" y="744327"/>
            <a:ext cx="9249640" cy="2183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690354" cy="2403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238"/>
          <a:stretch/>
        </p:blipFill>
        <p:spPr>
          <a:xfrm>
            <a:off x="3552300" y="2205317"/>
            <a:ext cx="4727026" cy="2621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8094763" y="4185882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7206"/>
            <a:ext cx="9196402" cy="3664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8094763" y="40391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7206"/>
            <a:ext cx="9196402" cy="36648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703" y="4238414"/>
            <a:ext cx="5904076" cy="9050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3999" cy="573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3741"/>
            <a:ext cx="9143999" cy="4569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3999" cy="573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7737"/>
            <a:ext cx="9144000" cy="2570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64"/>
          <p:cNvGrpSpPr/>
          <p:nvPr/>
        </p:nvGrpSpPr>
        <p:grpSpPr>
          <a:xfrm>
            <a:off x="103851" y="1123625"/>
            <a:ext cx="962918" cy="957618"/>
            <a:chOff x="7287638" y="313700"/>
            <a:chExt cx="796986" cy="792599"/>
          </a:xfrm>
        </p:grpSpPr>
        <p:sp>
          <p:nvSpPr>
            <p:cNvPr id="770" name="Google Shape;770;p6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3999" cy="5737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9227"/>
            <a:ext cx="9143999" cy="2191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7926663" y="1333605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2684"/>
          <a:stretch/>
        </p:blipFill>
        <p:spPr>
          <a:xfrm>
            <a:off x="-7" y="-10859"/>
            <a:ext cx="9194602" cy="39732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95125" y="503486"/>
            <a:ext cx="2152650" cy="48036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9311" t="12432" r="-1" b="32517"/>
          <a:stretch/>
        </p:blipFill>
        <p:spPr>
          <a:xfrm>
            <a:off x="5096668" y="478651"/>
            <a:ext cx="4151107" cy="28096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" name="Google Shape;630;p54"/>
          <p:cNvGrpSpPr/>
          <p:nvPr/>
        </p:nvGrpSpPr>
        <p:grpSpPr>
          <a:xfrm>
            <a:off x="7926663" y="1333605"/>
            <a:ext cx="878119" cy="873285"/>
            <a:chOff x="7287638" y="313700"/>
            <a:chExt cx="796986" cy="792599"/>
          </a:xfrm>
        </p:grpSpPr>
        <p:sp>
          <p:nvSpPr>
            <p:cNvPr id="631" name="Google Shape;631;p54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54"/>
          <p:cNvSpPr/>
          <p:nvPr/>
        </p:nvSpPr>
        <p:spPr>
          <a:xfrm rot="10800000" flipH="1">
            <a:off x="6690150" y="-10858"/>
            <a:ext cx="2453847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54"/>
          <p:cNvSpPr/>
          <p:nvPr/>
        </p:nvSpPr>
        <p:spPr>
          <a:xfrm rot="5400000">
            <a:off x="1875022" y="547047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54"/>
          <p:cNvSpPr/>
          <p:nvPr/>
        </p:nvSpPr>
        <p:spPr>
          <a:xfrm rot="-5400000">
            <a:off x="595671" y="-587036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2684"/>
          <a:stretch/>
        </p:blipFill>
        <p:spPr>
          <a:xfrm>
            <a:off x="-7" y="-10858"/>
            <a:ext cx="6690157" cy="28910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34289" y="392214"/>
            <a:ext cx="2152650" cy="480362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9311" t="12432" r="-1" b="32517"/>
          <a:stretch/>
        </p:blipFill>
        <p:spPr>
          <a:xfrm>
            <a:off x="3406747" y="287150"/>
            <a:ext cx="3177043" cy="2150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377" y="2571014"/>
            <a:ext cx="6009559" cy="2624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1" y="32074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56"/>
          <p:cNvGrpSpPr/>
          <p:nvPr/>
        </p:nvGrpSpPr>
        <p:grpSpPr>
          <a:xfrm>
            <a:off x="7460675" y="2190450"/>
            <a:ext cx="2135262" cy="3629084"/>
            <a:chOff x="7460675" y="2190450"/>
            <a:chExt cx="2135262" cy="3629084"/>
          </a:xfrm>
        </p:grpSpPr>
        <p:sp>
          <p:nvSpPr>
            <p:cNvPr id="666" name="Google Shape;666;p56"/>
            <p:cNvSpPr/>
            <p:nvPr/>
          </p:nvSpPr>
          <p:spPr>
            <a:xfrm rot="10800000" flipH="1">
              <a:off x="7460675" y="2190450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56"/>
            <p:cNvSpPr/>
            <p:nvPr/>
          </p:nvSpPr>
          <p:spPr>
            <a:xfrm rot="10800000" flipH="1">
              <a:off x="7643300" y="2669060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9093"/>
          <a:stretch/>
        </p:blipFill>
        <p:spPr>
          <a:xfrm>
            <a:off x="95475" y="1230417"/>
            <a:ext cx="7588025" cy="799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0806"/>
          <a:stretch/>
        </p:blipFill>
        <p:spPr>
          <a:xfrm>
            <a:off x="2501778" y="1790670"/>
            <a:ext cx="5364347" cy="8783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5"/>
          <p:cNvSpPr/>
          <p:nvPr/>
        </p:nvSpPr>
        <p:spPr>
          <a:xfrm flipH="1">
            <a:off x="73097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65"/>
          <p:cNvSpPr/>
          <p:nvPr/>
        </p:nvSpPr>
        <p:spPr>
          <a:xfrm flipH="1">
            <a:off x="75631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366"/>
            <a:ext cx="9144000" cy="275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66"/>
          <p:cNvGrpSpPr/>
          <p:nvPr/>
        </p:nvGrpSpPr>
        <p:grpSpPr>
          <a:xfrm>
            <a:off x="-303849" y="-35796"/>
            <a:ext cx="2435354" cy="1195189"/>
            <a:chOff x="-303849" y="-35796"/>
            <a:chExt cx="2435354" cy="1195189"/>
          </a:xfrm>
        </p:grpSpPr>
        <p:sp>
          <p:nvSpPr>
            <p:cNvPr id="820" name="Google Shape;820;p66"/>
            <p:cNvSpPr/>
            <p:nvPr/>
          </p:nvSpPr>
          <p:spPr>
            <a:xfrm rot="5400000">
              <a:off x="1368374" y="731979"/>
              <a:ext cx="366696" cy="358997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6"/>
            <p:cNvSpPr/>
            <p:nvPr/>
          </p:nvSpPr>
          <p:spPr>
            <a:xfrm rot="-5400000">
              <a:off x="318711" y="-653400"/>
              <a:ext cx="1195189" cy="2430398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2" name="Google Shape;822;p66"/>
            <p:cNvCxnSpPr/>
            <p:nvPr/>
          </p:nvCxnSpPr>
          <p:spPr>
            <a:xfrm rot="10800000">
              <a:off x="-303849" y="1158926"/>
              <a:ext cx="1023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1149"/>
            <a:ext cx="9144000" cy="2580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-35796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23" y="900308"/>
            <a:ext cx="8777781" cy="21456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1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" name="Google Shape;819;p66"/>
          <p:cNvGrpSpPr/>
          <p:nvPr/>
        </p:nvGrpSpPr>
        <p:grpSpPr>
          <a:xfrm>
            <a:off x="-303849" y="-35796"/>
            <a:ext cx="2435354" cy="1195189"/>
            <a:chOff x="-303849" y="-35796"/>
            <a:chExt cx="2435354" cy="1195189"/>
          </a:xfrm>
        </p:grpSpPr>
        <p:sp>
          <p:nvSpPr>
            <p:cNvPr id="820" name="Google Shape;820;p66"/>
            <p:cNvSpPr/>
            <p:nvPr/>
          </p:nvSpPr>
          <p:spPr>
            <a:xfrm rot="5400000">
              <a:off x="1368374" y="731979"/>
              <a:ext cx="366696" cy="358997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6"/>
            <p:cNvSpPr/>
            <p:nvPr/>
          </p:nvSpPr>
          <p:spPr>
            <a:xfrm rot="-5400000">
              <a:off x="318711" y="-653400"/>
              <a:ext cx="1195189" cy="2430398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2" name="Google Shape;822;p66"/>
            <p:cNvCxnSpPr/>
            <p:nvPr/>
          </p:nvCxnSpPr>
          <p:spPr>
            <a:xfrm rot="10800000">
              <a:off x="-303849" y="1158926"/>
              <a:ext cx="1023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EV_SB3_U06_p056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3211" y="387523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623" y="900308"/>
            <a:ext cx="8777781" cy="2145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3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"/>
            <a:ext cx="5034150" cy="1307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224" y="143"/>
            <a:ext cx="4039756" cy="1483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388752"/>
            <a:ext cx="9144001" cy="3773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3"/>
            <a:ext cx="5034150" cy="13072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224" y="143"/>
            <a:ext cx="4039756" cy="1483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1388752"/>
            <a:ext cx="9144001" cy="3773798"/>
          </a:xfrm>
          <a:prstGeom prst="rect">
            <a:avLst/>
          </a:prstGeom>
        </p:spPr>
      </p:pic>
      <p:pic>
        <p:nvPicPr>
          <p:cNvPr id="5" name="EV_SB3_U06_p056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24550" y="1132035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"/>
            <a:ext cx="5034150" cy="1307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54958"/>
            <a:ext cx="7897718" cy="32594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224" y="143"/>
            <a:ext cx="4039756" cy="1483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r="2561" b="-2224"/>
          <a:stretch/>
        </p:blipFill>
        <p:spPr>
          <a:xfrm>
            <a:off x="1918425" y="4306307"/>
            <a:ext cx="6215925" cy="875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7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224" y="143"/>
            <a:ext cx="4039756" cy="1483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388752"/>
            <a:ext cx="9144001" cy="3773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1" y="74389"/>
            <a:ext cx="5237550" cy="901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224" y="143"/>
            <a:ext cx="4039756" cy="1483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1388752"/>
            <a:ext cx="9144001" cy="3773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8101" y="74389"/>
            <a:ext cx="5237550" cy="901090"/>
          </a:xfrm>
          <a:prstGeom prst="rect">
            <a:avLst/>
          </a:prstGeom>
        </p:spPr>
      </p:pic>
      <p:pic>
        <p:nvPicPr>
          <p:cNvPr id="7" name="EV_SB3_U06_p056_Ex1B-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24550" y="1132035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0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</Words>
  <Application>Microsoft Office PowerPoint</Application>
  <PresentationFormat>On-screen Show (16:9)</PresentationFormat>
  <Paragraphs>1</Paragraphs>
  <Slides>30</Slides>
  <Notes>30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Abhaya Libre Medium</vt:lpstr>
      <vt:lpstr>Lexend SemiBold</vt:lpstr>
      <vt:lpstr>Abhaya Libre SemiBold</vt:lpstr>
      <vt:lpstr>Lexend</vt:lpstr>
      <vt:lpstr>Nunito Light</vt:lpstr>
      <vt:lpstr>Arial</vt:lpstr>
      <vt:lpstr>Product Manager Skills Conference Red Variant by Slidesgo</vt:lpstr>
      <vt:lpstr>Evolve 3B 6.2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cp:lastModifiedBy>Admin</cp:lastModifiedBy>
  <cp:revision>13</cp:revision>
  <dcterms:modified xsi:type="dcterms:W3CDTF">2023-07-23T07:47:24Z</dcterms:modified>
</cp:coreProperties>
</file>