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32"/>
  </p:notesMasterIdLst>
  <p:sldIdLst>
    <p:sldId id="259" r:id="rId2"/>
    <p:sldId id="257" r:id="rId3"/>
    <p:sldId id="308" r:id="rId4"/>
    <p:sldId id="258" r:id="rId5"/>
    <p:sldId id="294" r:id="rId6"/>
    <p:sldId id="296" r:id="rId7"/>
    <p:sldId id="262" r:id="rId8"/>
    <p:sldId id="297" r:id="rId9"/>
    <p:sldId id="263" r:id="rId10"/>
    <p:sldId id="295" r:id="rId11"/>
    <p:sldId id="298" r:id="rId12"/>
    <p:sldId id="264" r:id="rId13"/>
    <p:sldId id="299" r:id="rId14"/>
    <p:sldId id="304" r:id="rId15"/>
    <p:sldId id="265" r:id="rId16"/>
    <p:sldId id="300" r:id="rId17"/>
    <p:sldId id="305" r:id="rId18"/>
    <p:sldId id="267" r:id="rId19"/>
    <p:sldId id="301" r:id="rId20"/>
    <p:sldId id="306" r:id="rId21"/>
    <p:sldId id="275" r:id="rId22"/>
    <p:sldId id="276" r:id="rId23"/>
    <p:sldId id="302" r:id="rId24"/>
    <p:sldId id="277" r:id="rId25"/>
    <p:sldId id="303" r:id="rId26"/>
    <p:sldId id="307" r:id="rId27"/>
    <p:sldId id="278" r:id="rId28"/>
    <p:sldId id="279" r:id="rId29"/>
    <p:sldId id="281" r:id="rId30"/>
    <p:sldId id="309" r:id="rId31"/>
  </p:sldIdLst>
  <p:sldSz cx="9144000" cy="5143500" type="screen16x9"/>
  <p:notesSz cx="6858000" cy="9144000"/>
  <p:embeddedFontLst>
    <p:embeddedFont>
      <p:font typeface="Abhaya Libre Medium" panose="020B0604020202020204" charset="0"/>
      <p:regular r:id="rId33"/>
      <p:bold r:id="rId34"/>
    </p:embeddedFont>
    <p:embeddedFont>
      <p:font typeface="Lexend SemiBold" panose="020B0604020202020204" charset="0"/>
      <p:regular r:id="rId35"/>
      <p:bold r:id="rId36"/>
    </p:embeddedFont>
    <p:embeddedFont>
      <p:font typeface="Abhaya Libre SemiBold" panose="020B0604020202020204" charset="0"/>
      <p:regular r:id="rId37"/>
      <p:bold r:id="rId38"/>
    </p:embeddedFont>
    <p:embeddedFont>
      <p:font typeface="Lexend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552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714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491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830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063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9314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452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50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5442c96a25_0_18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5442c96a25_0_18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5442c96a25_0_18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5442c96a25_0_18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936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589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979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5442c96a25_0_18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5442c96a25_0_18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5442c96a25_0_18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5442c96a25_0_18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1857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5442c96a25_0_18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5442c96a25_0_18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191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538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396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106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5400000" flipH="1">
            <a:off x="347629" y="3820752"/>
            <a:ext cx="1001035" cy="170095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1095158" y="41750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44748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447485" y="3066570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9583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695835" y="3066571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0" y="2252000"/>
            <a:ext cx="1027776" cy="289167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 rot="5400000" flipH="1">
            <a:off x="1875022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-5400000" flipH="1">
            <a:off x="595671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0"/>
          <p:cNvCxnSpPr/>
          <p:nvPr/>
        </p:nvCxnSpPr>
        <p:spPr>
          <a:xfrm rot="10800000">
            <a:off x="-3137" y="3990625"/>
            <a:ext cx="103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0"/>
          <p:cNvSpPr txBox="1">
            <a:spLocks noGrp="1"/>
          </p:cNvSpPr>
          <p:nvPr>
            <p:ph type="title" hasCustomPrompt="1"/>
          </p:nvPr>
        </p:nvSpPr>
        <p:spPr>
          <a:xfrm>
            <a:off x="2621114" y="596300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1"/>
          </p:nvPr>
        </p:nvSpPr>
        <p:spPr>
          <a:xfrm>
            <a:off x="2621114" y="1345402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2" hasCustomPrompt="1"/>
          </p:nvPr>
        </p:nvSpPr>
        <p:spPr>
          <a:xfrm>
            <a:off x="2621114" y="2008949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3"/>
          </p:nvPr>
        </p:nvSpPr>
        <p:spPr>
          <a:xfrm>
            <a:off x="2621114" y="2758051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title" idx="4" hasCustomPrompt="1"/>
          </p:nvPr>
        </p:nvSpPr>
        <p:spPr>
          <a:xfrm>
            <a:off x="2621114" y="3421598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5"/>
          </p:nvPr>
        </p:nvSpPr>
        <p:spPr>
          <a:xfrm>
            <a:off x="2621114" y="4170700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 hasCustomPrompt="1"/>
          </p:nvPr>
        </p:nvSpPr>
        <p:spPr>
          <a:xfrm>
            <a:off x="10203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1"/>
          </p:nvPr>
        </p:nvSpPr>
        <p:spPr>
          <a:xfrm>
            <a:off x="10203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2"/>
          </p:nvPr>
        </p:nvSpPr>
        <p:spPr>
          <a:xfrm>
            <a:off x="10203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3" hasCustomPrompt="1"/>
          </p:nvPr>
        </p:nvSpPr>
        <p:spPr>
          <a:xfrm>
            <a:off x="351450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4"/>
          </p:nvPr>
        </p:nvSpPr>
        <p:spPr>
          <a:xfrm>
            <a:off x="351450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5"/>
          </p:nvPr>
        </p:nvSpPr>
        <p:spPr>
          <a:xfrm>
            <a:off x="351450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title" idx="6" hasCustomPrompt="1"/>
          </p:nvPr>
        </p:nvSpPr>
        <p:spPr>
          <a:xfrm>
            <a:off x="60086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7"/>
          </p:nvPr>
        </p:nvSpPr>
        <p:spPr>
          <a:xfrm>
            <a:off x="60086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8"/>
          </p:nvPr>
        </p:nvSpPr>
        <p:spPr>
          <a:xfrm>
            <a:off x="60086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 idx="9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/>
          <p:nvPr/>
        </p:nvSpPr>
        <p:spPr>
          <a:xfrm rot="5400000" flipH="1">
            <a:off x="269050" y="3834475"/>
            <a:ext cx="997333" cy="169486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 rot="5400000">
            <a:off x="1209658" y="43715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>
            <a:spLocks noGrp="1"/>
          </p:cNvSpPr>
          <p:nvPr>
            <p:ph type="title"/>
          </p:nvPr>
        </p:nvSpPr>
        <p:spPr>
          <a:xfrm>
            <a:off x="2059050" y="3458125"/>
            <a:ext cx="50259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9pPr>
          </a:lstStyle>
          <a:p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subTitle" idx="1"/>
          </p:nvPr>
        </p:nvSpPr>
        <p:spPr>
          <a:xfrm>
            <a:off x="2059050" y="4029549"/>
            <a:ext cx="50259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>
            <a:off x="7499600" y="2948849"/>
            <a:ext cx="1644379" cy="219462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"/>
          <p:cNvSpPr/>
          <p:nvPr/>
        </p:nvSpPr>
        <p:spPr>
          <a:xfrm rot="10800000" flipH="1">
            <a:off x="-2" y="99"/>
            <a:ext cx="717747" cy="361472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6"/>
          <p:cNvSpPr/>
          <p:nvPr/>
        </p:nvSpPr>
        <p:spPr>
          <a:xfrm>
            <a:off x="7567801" y="27650"/>
            <a:ext cx="1576217" cy="2679031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6"/>
          <p:cNvSpPr/>
          <p:nvPr/>
        </p:nvSpPr>
        <p:spPr>
          <a:xfrm>
            <a:off x="7499600" y="1671115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8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8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8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8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8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title"/>
          </p:nvPr>
        </p:nvSpPr>
        <p:spPr>
          <a:xfrm>
            <a:off x="947538" y="1886901"/>
            <a:ext cx="37155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9pPr>
          </a:lstStyle>
          <a:p>
            <a:endParaRPr/>
          </a:p>
        </p:txBody>
      </p:sp>
      <p:sp>
        <p:nvSpPr>
          <p:cNvPr id="297" name="Google Shape;297;p28"/>
          <p:cNvSpPr txBox="1">
            <a:spLocks noGrp="1"/>
          </p:cNvSpPr>
          <p:nvPr>
            <p:ph type="subTitle" idx="1"/>
          </p:nvPr>
        </p:nvSpPr>
        <p:spPr>
          <a:xfrm>
            <a:off x="947463" y="2458301"/>
            <a:ext cx="37155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 rot="-5400000">
            <a:off x="3305509" y="1289384"/>
            <a:ext cx="544357" cy="716387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10800000">
            <a:off x="7733316" y="421588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 rot="5400000">
            <a:off x="8025268" y="4011964"/>
            <a:ext cx="745994" cy="1516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 flipH="1">
            <a:off x="2172581" y="-1350"/>
            <a:ext cx="6971413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1"/>
          <p:cNvGrpSpPr/>
          <p:nvPr/>
        </p:nvGrpSpPr>
        <p:grpSpPr>
          <a:xfrm rot="10800000" flipH="1">
            <a:off x="3183287" y="3887836"/>
            <a:ext cx="878119" cy="873285"/>
            <a:chOff x="7287638" y="313700"/>
            <a:chExt cx="796986" cy="792599"/>
          </a:xfrm>
        </p:grpSpPr>
        <p:sp>
          <p:nvSpPr>
            <p:cNvPr id="96" name="Google Shape;96;p1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/>
          <p:nvPr/>
        </p:nvSpPr>
        <p:spPr>
          <a:xfrm flipH="1">
            <a:off x="-7" y="3866652"/>
            <a:ext cx="2712676" cy="1275656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 rot="-5400000">
            <a:off x="6902276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rot="5400000">
            <a:off x="7395443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699950" y="1645725"/>
            <a:ext cx="5684400" cy="15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1699950" y="3078548"/>
            <a:ext cx="56844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10800000" flipH="1">
            <a:off x="7898325" y="2736381"/>
            <a:ext cx="1456573" cy="24755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10800000" flipH="1">
            <a:off x="8057575" y="2796810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266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23266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56777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56777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23266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3266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56777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56777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7" r:id="rId4"/>
    <p:sldLayoutId id="2147483658" r:id="rId5"/>
    <p:sldLayoutId id="2147483659" r:id="rId6"/>
    <p:sldLayoutId id="2147483661" r:id="rId7"/>
    <p:sldLayoutId id="2147483663" r:id="rId8"/>
    <p:sldLayoutId id="2147483664" r:id="rId9"/>
    <p:sldLayoutId id="2147483666" r:id="rId10"/>
    <p:sldLayoutId id="2147483667" r:id="rId11"/>
    <p:sldLayoutId id="2147483670" r:id="rId12"/>
    <p:sldLayoutId id="2147483672" r:id="rId13"/>
    <p:sldLayoutId id="2147483674" r:id="rId14"/>
    <p:sldLayoutId id="2147483679" r:id="rId15"/>
    <p:sldLayoutId id="2147483684" r:id="rId16"/>
    <p:sldLayoutId id="214748368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4.emf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16.emf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21.emf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22.emf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6.3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0" y="0"/>
            <a:ext cx="9144000" cy="1965492"/>
          </a:xfrm>
          <a:prstGeom prst="rect">
            <a:avLst/>
          </a:prstGeom>
        </p:spPr>
      </p:pic>
      <p:pic>
        <p:nvPicPr>
          <p:cNvPr id="3" name="EV_SB3_U06_p058_Ex1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01850" y="2986088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5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" y="0"/>
            <a:ext cx="9144000" cy="1965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770" y="2956894"/>
            <a:ext cx="3457800" cy="1522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880"/>
          <a:stretch/>
        </p:blipFill>
        <p:spPr>
          <a:xfrm>
            <a:off x="0" y="1378856"/>
            <a:ext cx="9085943" cy="1212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1880"/>
          <a:stretch/>
        </p:blipFill>
        <p:spPr>
          <a:xfrm>
            <a:off x="0" y="1378856"/>
            <a:ext cx="9085943" cy="1212560"/>
          </a:xfrm>
          <a:prstGeom prst="rect">
            <a:avLst/>
          </a:prstGeom>
        </p:spPr>
      </p:pic>
      <p:pic>
        <p:nvPicPr>
          <p:cNvPr id="3" name="EV_SB3_U06_p059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90888" y="359568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880"/>
          <a:stretch/>
        </p:blipFill>
        <p:spPr>
          <a:xfrm>
            <a:off x="0" y="1378856"/>
            <a:ext cx="9085943" cy="1212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25" y="2713284"/>
            <a:ext cx="7943875" cy="1298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8094763" y="40772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1948"/>
            <a:ext cx="9177352" cy="2395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8094763" y="4100175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1948"/>
            <a:ext cx="9177352" cy="2395327"/>
          </a:xfrm>
          <a:prstGeom prst="rect">
            <a:avLst/>
          </a:prstGeom>
        </p:spPr>
      </p:pic>
      <p:pic>
        <p:nvPicPr>
          <p:cNvPr id="3" name="EV_SB3_U06_p059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00225" y="370965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8047062" y="4085666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1948"/>
            <a:ext cx="9177352" cy="2395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1" y="3608552"/>
            <a:ext cx="6684693" cy="954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7926663" y="1333605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" y="1289729"/>
            <a:ext cx="9144004" cy="1495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7926663" y="1333605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" y="1289729"/>
            <a:ext cx="9144004" cy="1495772"/>
          </a:xfrm>
          <a:prstGeom prst="rect">
            <a:avLst/>
          </a:prstGeom>
        </p:spPr>
      </p:pic>
      <p:pic>
        <p:nvPicPr>
          <p:cNvPr id="3" name="EV_SB3_U06_p059_Ex2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225" y="3298825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2916"/>
            <a:ext cx="9144000" cy="1214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13" y="2613877"/>
            <a:ext cx="7640711" cy="1913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7926663" y="1333605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" y="1289729"/>
            <a:ext cx="9144004" cy="1495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61" y="3107069"/>
            <a:ext cx="2943619" cy="1002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3924"/>
            <a:ext cx="9144000" cy="507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0" y="493233"/>
            <a:ext cx="8426354" cy="2451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17590"/>
            <a:ext cx="8316686" cy="2396484"/>
          </a:xfrm>
          <a:prstGeom prst="rect">
            <a:avLst/>
          </a:prstGeom>
        </p:spPr>
      </p:pic>
      <p:sp>
        <p:nvSpPr>
          <p:cNvPr id="748" name="Google Shape;748;p62"/>
          <p:cNvSpPr/>
          <p:nvPr/>
        </p:nvSpPr>
        <p:spPr>
          <a:xfrm flipH="1">
            <a:off x="8313664" y="493233"/>
            <a:ext cx="900546" cy="46502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390650"/>
            <a:ext cx="9144000" cy="1285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" y="1390650"/>
            <a:ext cx="9144000" cy="1285381"/>
          </a:xfrm>
          <a:prstGeom prst="rect">
            <a:avLst/>
          </a:prstGeom>
        </p:spPr>
      </p:pic>
      <p:pic>
        <p:nvPicPr>
          <p:cNvPr id="3" name="EV_SB3_U06_p059_Ex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125" y="303212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2561301" y="403827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149"/>
          <a:stretch/>
        </p:blipFill>
        <p:spPr>
          <a:xfrm>
            <a:off x="0" y="0"/>
            <a:ext cx="9144000" cy="1363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7125" t="43002"/>
          <a:stretch/>
        </p:blipFill>
        <p:spPr>
          <a:xfrm>
            <a:off x="430742" y="1268392"/>
            <a:ext cx="4389506" cy="808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438150"/>
            <a:ext cx="3657600" cy="9254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2561301" y="403827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7149"/>
          <a:stretch/>
        </p:blipFill>
        <p:spPr>
          <a:xfrm>
            <a:off x="0" y="0"/>
            <a:ext cx="9144000" cy="1363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7125" t="43002"/>
          <a:stretch/>
        </p:blipFill>
        <p:spPr>
          <a:xfrm>
            <a:off x="430742" y="1268392"/>
            <a:ext cx="4389506" cy="808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438150"/>
            <a:ext cx="3657600" cy="9254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V_SB3_U06_p059_Ex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475" y="2327234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2561301" y="403827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149"/>
          <a:stretch/>
        </p:blipFill>
        <p:spPr>
          <a:xfrm>
            <a:off x="0" y="0"/>
            <a:ext cx="9144000" cy="1363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7125" t="43002"/>
          <a:stretch/>
        </p:blipFill>
        <p:spPr>
          <a:xfrm>
            <a:off x="430742" y="1268392"/>
            <a:ext cx="4389506" cy="808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438150"/>
            <a:ext cx="3657600" cy="9254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600" y="2247900"/>
            <a:ext cx="3578987" cy="982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4115" b="76429"/>
          <a:stretch/>
        </p:blipFill>
        <p:spPr>
          <a:xfrm>
            <a:off x="841830" y="1610089"/>
            <a:ext cx="5921827" cy="45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604" b="78869"/>
          <a:stretch/>
        </p:blipFill>
        <p:spPr>
          <a:xfrm>
            <a:off x="1507811" y="2090796"/>
            <a:ext cx="7020291" cy="404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48" t="23214" r="31735"/>
          <a:stretch/>
        </p:blipFill>
        <p:spPr>
          <a:xfrm>
            <a:off x="1043355" y="2714171"/>
            <a:ext cx="8171544" cy="1471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69" y="-1958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66"/>
          <p:cNvGrpSpPr/>
          <p:nvPr/>
        </p:nvGrpSpPr>
        <p:grpSpPr>
          <a:xfrm>
            <a:off x="-303849" y="-35796"/>
            <a:ext cx="2435354" cy="1195189"/>
            <a:chOff x="-303849" y="-35796"/>
            <a:chExt cx="2435354" cy="1195189"/>
          </a:xfrm>
        </p:grpSpPr>
        <p:sp>
          <p:nvSpPr>
            <p:cNvPr id="820" name="Google Shape;820;p66"/>
            <p:cNvSpPr/>
            <p:nvPr/>
          </p:nvSpPr>
          <p:spPr>
            <a:xfrm rot="5400000">
              <a:off x="1368374" y="731979"/>
              <a:ext cx="366696" cy="358997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6"/>
            <p:cNvSpPr/>
            <p:nvPr/>
          </p:nvSpPr>
          <p:spPr>
            <a:xfrm rot="-5400000">
              <a:off x="318711" y="-653400"/>
              <a:ext cx="1195189" cy="2430398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2" name="Google Shape;822;p66"/>
            <p:cNvCxnSpPr/>
            <p:nvPr/>
          </p:nvCxnSpPr>
          <p:spPr>
            <a:xfrm rot="10800000">
              <a:off x="-303849" y="1158926"/>
              <a:ext cx="1023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604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97600" y="1640114"/>
            <a:ext cx="2946400" cy="105954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2047" b="3501"/>
          <a:stretch/>
        </p:blipFill>
        <p:spPr>
          <a:xfrm>
            <a:off x="3876422" y="2640621"/>
            <a:ext cx="3614231" cy="2443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8"/>
          <p:cNvGrpSpPr/>
          <p:nvPr/>
        </p:nvGrpSpPr>
        <p:grpSpPr>
          <a:xfrm>
            <a:off x="130169" y="4039856"/>
            <a:ext cx="962918" cy="957618"/>
            <a:chOff x="7287638" y="313700"/>
            <a:chExt cx="796986" cy="792599"/>
          </a:xfrm>
        </p:grpSpPr>
        <p:sp>
          <p:nvSpPr>
            <p:cNvPr id="849" name="Google Shape;849;p6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01" y="533400"/>
            <a:ext cx="9175801" cy="2147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2020"/>
            <a:ext cx="9144000" cy="1214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644" y="1693574"/>
            <a:ext cx="7640711" cy="1913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EV_SB3_U06_p058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199" y="415912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0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8"/>
          <p:cNvGrpSpPr/>
          <p:nvPr/>
        </p:nvGrpSpPr>
        <p:grpSpPr>
          <a:xfrm>
            <a:off x="130169" y="4039856"/>
            <a:ext cx="962918" cy="957618"/>
            <a:chOff x="7287638" y="313700"/>
            <a:chExt cx="796986" cy="792599"/>
          </a:xfrm>
        </p:grpSpPr>
        <p:sp>
          <p:nvSpPr>
            <p:cNvPr id="849" name="Google Shape;849;p6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" y="1006958"/>
            <a:ext cx="9144000" cy="3529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" y="-82296"/>
            <a:ext cx="9144000" cy="1214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0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" y="1006958"/>
            <a:ext cx="9144000" cy="3529108"/>
          </a:xfrm>
          <a:prstGeom prst="rect">
            <a:avLst/>
          </a:prstGeom>
        </p:spPr>
      </p:pic>
      <p:pic>
        <p:nvPicPr>
          <p:cNvPr id="4" name="EV_SB3_U06_p058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80225" y="44577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" y="-82296"/>
            <a:ext cx="9144000" cy="1214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0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2916"/>
            <a:ext cx="9144000" cy="1214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10" y="3506614"/>
            <a:ext cx="8152519" cy="976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867" y="2340959"/>
            <a:ext cx="5559257" cy="1392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0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366"/>
            <a:ext cx="9144000" cy="2035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03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366"/>
            <a:ext cx="9144000" cy="2035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803" y="3753786"/>
            <a:ext cx="7831198" cy="1389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03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" y="0"/>
            <a:ext cx="9144000" cy="1965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</Words>
  <Application>Microsoft Office PowerPoint</Application>
  <PresentationFormat>On-screen Show (16:9)</PresentationFormat>
  <Paragraphs>1</Paragraphs>
  <Slides>30</Slides>
  <Notes>30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Abhaya Libre Medium</vt:lpstr>
      <vt:lpstr>Lexend SemiBold</vt:lpstr>
      <vt:lpstr>Abhaya Libre SemiBold</vt:lpstr>
      <vt:lpstr>Lexend</vt:lpstr>
      <vt:lpstr>Nunito Light</vt:lpstr>
      <vt:lpstr>Arial</vt:lpstr>
      <vt:lpstr>Product Manager Skills Conference Red Variant by Slidesgo</vt:lpstr>
      <vt:lpstr>Evolve 3B 6.3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10</cp:revision>
  <dcterms:modified xsi:type="dcterms:W3CDTF">2023-07-23T07:47:40Z</dcterms:modified>
</cp:coreProperties>
</file>