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6"/>
  </p:notesMasterIdLst>
  <p:sldIdLst>
    <p:sldId id="259" r:id="rId2"/>
    <p:sldId id="257" r:id="rId3"/>
    <p:sldId id="258" r:id="rId4"/>
    <p:sldId id="294" r:id="rId5"/>
    <p:sldId id="298" r:id="rId6"/>
    <p:sldId id="262" r:id="rId7"/>
    <p:sldId id="295" r:id="rId8"/>
    <p:sldId id="299" r:id="rId9"/>
    <p:sldId id="263" r:id="rId10"/>
    <p:sldId id="296" r:id="rId11"/>
    <p:sldId id="300" r:id="rId12"/>
    <p:sldId id="265" r:id="rId13"/>
    <p:sldId id="297" r:id="rId14"/>
    <p:sldId id="301" r:id="rId15"/>
    <p:sldId id="267" r:id="rId16"/>
    <p:sldId id="302" r:id="rId17"/>
    <p:sldId id="264" r:id="rId18"/>
    <p:sldId id="303" r:id="rId19"/>
    <p:sldId id="269" r:id="rId20"/>
    <p:sldId id="304" r:id="rId21"/>
    <p:sldId id="275" r:id="rId22"/>
    <p:sldId id="277" r:id="rId23"/>
    <p:sldId id="278" r:id="rId24"/>
    <p:sldId id="305" r:id="rId25"/>
  </p:sldIdLst>
  <p:sldSz cx="9144000" cy="5143500" type="screen16x9"/>
  <p:notesSz cx="6858000" cy="9144000"/>
  <p:embeddedFontLst>
    <p:embeddedFont>
      <p:font typeface="Abhaya Libre Medium" panose="020B0604020202020204" charset="0"/>
      <p:regular r:id="rId27"/>
      <p:bold r:id="rId28"/>
    </p:embeddedFont>
    <p:embeddedFont>
      <p:font typeface="Lexend SemiBold" panose="020B0604020202020204" charset="0"/>
      <p:regular r:id="rId29"/>
      <p:bold r:id="rId30"/>
    </p:embeddedFont>
    <p:embeddedFont>
      <p:font typeface="Abhaya Libre SemiBold" panose="020B0604020202020204" charset="0"/>
      <p:regular r:id="rId31"/>
      <p:bold r:id="rId32"/>
    </p:embeddedFont>
    <p:embeddedFont>
      <p:font typeface="Lexen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DF7"/>
    <a:srgbClr val="FBFCFC"/>
    <a:srgbClr val="86C3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837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579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409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303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990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326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54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49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62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13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82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42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8" r:id="rId5"/>
    <p:sldLayoutId id="2147483659" r:id="rId6"/>
    <p:sldLayoutId id="2147483661" r:id="rId7"/>
    <p:sldLayoutId id="2147483663" r:id="rId8"/>
    <p:sldLayoutId id="2147483664" r:id="rId9"/>
    <p:sldLayoutId id="2147483666" r:id="rId10"/>
    <p:sldLayoutId id="2147483667" r:id="rId11"/>
    <p:sldLayoutId id="2147483670" r:id="rId12"/>
    <p:sldLayoutId id="2147483679" r:id="rId13"/>
    <p:sldLayoutId id="2147483684" r:id="rId14"/>
    <p:sldLayoutId id="214748368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6.4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6648" t="29840" b="52210"/>
          <a:stretch/>
        </p:blipFill>
        <p:spPr>
          <a:xfrm>
            <a:off x="2046377" y="1378857"/>
            <a:ext cx="6458994" cy="5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37897" b="52049"/>
          <a:stretch/>
        </p:blipFill>
        <p:spPr>
          <a:xfrm>
            <a:off x="0" y="0"/>
            <a:ext cx="9252857" cy="1357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449" t="46668" r="54291" b="3590"/>
          <a:stretch/>
        </p:blipFill>
        <p:spPr>
          <a:xfrm>
            <a:off x="986972" y="1886857"/>
            <a:ext cx="5849257" cy="1407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5371" y="885371"/>
            <a:ext cx="638659" cy="4934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V_SB3_U06_p06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8313" y="403225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6648" t="29840" b="52210"/>
          <a:stretch/>
        </p:blipFill>
        <p:spPr>
          <a:xfrm>
            <a:off x="2046377" y="1378857"/>
            <a:ext cx="6458994" cy="5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7897" b="52049"/>
          <a:stretch/>
        </p:blipFill>
        <p:spPr>
          <a:xfrm>
            <a:off x="0" y="0"/>
            <a:ext cx="9252857" cy="1357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49" t="46668" r="54291" b="3590"/>
          <a:stretch/>
        </p:blipFill>
        <p:spPr>
          <a:xfrm>
            <a:off x="986972" y="1886857"/>
            <a:ext cx="5849257" cy="1407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5371" y="885371"/>
            <a:ext cx="638659" cy="4934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1" t="1194" r="-153182" b="1"/>
          <a:stretch/>
        </p:blipFill>
        <p:spPr>
          <a:xfrm>
            <a:off x="1061926" y="3402419"/>
            <a:ext cx="5498361" cy="17410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9135" y="3261538"/>
            <a:ext cx="3381152" cy="18819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" y="1400501"/>
            <a:ext cx="9387481" cy="1624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6" y="1400501"/>
            <a:ext cx="9387481" cy="1624823"/>
          </a:xfrm>
          <a:prstGeom prst="rect">
            <a:avLst/>
          </a:prstGeom>
        </p:spPr>
      </p:pic>
      <p:pic>
        <p:nvPicPr>
          <p:cNvPr id="3" name="EV_SB3_U06_p060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7342" y="3873718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" y="1400501"/>
            <a:ext cx="9387481" cy="1624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711"/>
          <a:stretch/>
        </p:blipFill>
        <p:spPr>
          <a:xfrm>
            <a:off x="993259" y="3466214"/>
            <a:ext cx="1905000" cy="1677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8259" y="3265862"/>
            <a:ext cx="4134520" cy="18819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6852606" y="3539776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603"/>
          <a:stretch/>
        </p:blipFill>
        <p:spPr>
          <a:xfrm>
            <a:off x="116114" y="1400906"/>
            <a:ext cx="8902053" cy="1113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6852606" y="3539776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603"/>
          <a:stretch/>
        </p:blipFill>
        <p:spPr>
          <a:xfrm>
            <a:off x="116114" y="1400906"/>
            <a:ext cx="8902053" cy="1113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944"/>
          <a:stretch/>
        </p:blipFill>
        <p:spPr>
          <a:xfrm>
            <a:off x="191275" y="3242931"/>
            <a:ext cx="2466975" cy="1308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57" y="0"/>
            <a:ext cx="9176057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5194"/>
          <a:stretch/>
        </p:blipFill>
        <p:spPr>
          <a:xfrm>
            <a:off x="-32057" y="0"/>
            <a:ext cx="9176057" cy="127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57" y="2911616"/>
            <a:ext cx="6592186" cy="2231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4737"/>
          <a:stretch/>
        </p:blipFill>
        <p:spPr>
          <a:xfrm>
            <a:off x="3455581" y="893865"/>
            <a:ext cx="5688419" cy="2399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6233790" y="4079420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28"/>
            <a:ext cx="7625365" cy="3272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Rectangle 3"/>
          <p:cNvSpPr/>
          <p:nvPr/>
        </p:nvSpPr>
        <p:spPr>
          <a:xfrm>
            <a:off x="5803900" y="12206"/>
            <a:ext cx="2620668" cy="188009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2273" b="28394"/>
          <a:stretch/>
        </p:blipFill>
        <p:spPr>
          <a:xfrm>
            <a:off x="0" y="12206"/>
            <a:ext cx="8424568" cy="1237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424" t="42439" b="21265"/>
          <a:stretch/>
        </p:blipFill>
        <p:spPr>
          <a:xfrm>
            <a:off x="844969" y="1231258"/>
            <a:ext cx="6531429" cy="650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85" t="72902" r="68561"/>
          <a:stretch/>
        </p:blipFill>
        <p:spPr>
          <a:xfrm>
            <a:off x="864215" y="1794553"/>
            <a:ext cx="4223657" cy="525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0" y="2387750"/>
            <a:ext cx="4940299" cy="269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193800" y="2377526"/>
            <a:ext cx="2527300" cy="2259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6233790" y="4079420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28"/>
            <a:ext cx="6443330" cy="2765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014" y="2318474"/>
            <a:ext cx="6134986" cy="2825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7983576" y="2815163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914"/>
          <a:stretch/>
        </p:blipFill>
        <p:spPr>
          <a:xfrm>
            <a:off x="135964" y="956596"/>
            <a:ext cx="8290389" cy="968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167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3991" y="1"/>
            <a:ext cx="3530009" cy="414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859" y="2392327"/>
            <a:ext cx="2558773" cy="2753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49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7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3535"/>
          <a:stretch/>
        </p:blipFill>
        <p:spPr>
          <a:xfrm>
            <a:off x="1095040" y="499731"/>
            <a:ext cx="5185258" cy="259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269"/>
          <a:stretch/>
        </p:blipFill>
        <p:spPr>
          <a:xfrm>
            <a:off x="3909237" y="1568855"/>
            <a:ext cx="4469219" cy="282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F7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-1958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" r="41219" b="68326"/>
          <a:stretch/>
        </p:blipFill>
        <p:spPr>
          <a:xfrm>
            <a:off x="0" y="1049725"/>
            <a:ext cx="7651801" cy="691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90" b="67454"/>
          <a:stretch/>
        </p:blipFill>
        <p:spPr>
          <a:xfrm>
            <a:off x="1942142" y="1665056"/>
            <a:ext cx="5866543" cy="710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93" t="31964" r="46488"/>
          <a:stretch/>
        </p:blipFill>
        <p:spPr>
          <a:xfrm>
            <a:off x="1505001" y="2790718"/>
            <a:ext cx="6146800" cy="1485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" r="41219" b="68326"/>
          <a:stretch/>
        </p:blipFill>
        <p:spPr>
          <a:xfrm>
            <a:off x="0" y="1049725"/>
            <a:ext cx="7651801" cy="691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8390" b="67454"/>
          <a:stretch/>
        </p:blipFill>
        <p:spPr>
          <a:xfrm>
            <a:off x="1942142" y="1665056"/>
            <a:ext cx="5866543" cy="710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293" t="31964" r="46488"/>
          <a:stretch/>
        </p:blipFill>
        <p:spPr>
          <a:xfrm>
            <a:off x="1505001" y="2790718"/>
            <a:ext cx="6146800" cy="1485161"/>
          </a:xfrm>
          <a:prstGeom prst="rect">
            <a:avLst/>
          </a:prstGeom>
        </p:spPr>
      </p:pic>
      <p:pic>
        <p:nvPicPr>
          <p:cNvPr id="3" name="EV_SB3_U06_p06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74771" y="438628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" r="41219" b="68326"/>
          <a:stretch/>
        </p:blipFill>
        <p:spPr>
          <a:xfrm>
            <a:off x="0" y="1049725"/>
            <a:ext cx="7651801" cy="691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90" b="67454"/>
          <a:stretch/>
        </p:blipFill>
        <p:spPr>
          <a:xfrm>
            <a:off x="1942142" y="1665056"/>
            <a:ext cx="5866543" cy="710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93" t="31964" r="46488"/>
          <a:stretch/>
        </p:blipFill>
        <p:spPr>
          <a:xfrm>
            <a:off x="1505001" y="2790718"/>
            <a:ext cx="6146800" cy="1485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353" y="4324350"/>
            <a:ext cx="5105400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604" b="51414"/>
          <a:stretch/>
        </p:blipFill>
        <p:spPr>
          <a:xfrm>
            <a:off x="1669142" y="1818458"/>
            <a:ext cx="5906907" cy="591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18" t="46799" r="55417" b="21036"/>
          <a:stretch/>
        </p:blipFill>
        <p:spPr>
          <a:xfrm>
            <a:off x="1785257" y="2516438"/>
            <a:ext cx="5442858" cy="391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979" b="53305"/>
          <a:stretch/>
        </p:blipFill>
        <p:spPr>
          <a:xfrm>
            <a:off x="711682" y="1320543"/>
            <a:ext cx="8084052" cy="56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7604" b="51414"/>
          <a:stretch/>
        </p:blipFill>
        <p:spPr>
          <a:xfrm>
            <a:off x="1669142" y="1818458"/>
            <a:ext cx="5906907" cy="591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518" t="46799" r="55417" b="21036"/>
          <a:stretch/>
        </p:blipFill>
        <p:spPr>
          <a:xfrm>
            <a:off x="1785257" y="2516438"/>
            <a:ext cx="5442858" cy="391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41979" b="53305"/>
          <a:stretch/>
        </p:blipFill>
        <p:spPr>
          <a:xfrm>
            <a:off x="711682" y="1320543"/>
            <a:ext cx="8084052" cy="568920"/>
          </a:xfrm>
          <a:prstGeom prst="rect">
            <a:avLst/>
          </a:prstGeom>
        </p:spPr>
      </p:pic>
      <p:pic>
        <p:nvPicPr>
          <p:cNvPr id="5" name="EV_SB3_U06_p06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5257" y="3349399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604" b="51414"/>
          <a:stretch/>
        </p:blipFill>
        <p:spPr>
          <a:xfrm>
            <a:off x="1669142" y="1818458"/>
            <a:ext cx="5906907" cy="591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18" t="46799" r="55417" b="21036"/>
          <a:stretch/>
        </p:blipFill>
        <p:spPr>
          <a:xfrm>
            <a:off x="1785257" y="2516438"/>
            <a:ext cx="5442858" cy="391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979" b="53305"/>
          <a:stretch/>
        </p:blipFill>
        <p:spPr>
          <a:xfrm>
            <a:off x="711682" y="1320543"/>
            <a:ext cx="8084052" cy="56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57" y="3060737"/>
            <a:ext cx="6934722" cy="20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6648" t="29840" b="52210"/>
          <a:stretch/>
        </p:blipFill>
        <p:spPr>
          <a:xfrm>
            <a:off x="2046377" y="1378857"/>
            <a:ext cx="6458994" cy="5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7897" b="52049"/>
          <a:stretch/>
        </p:blipFill>
        <p:spPr>
          <a:xfrm>
            <a:off x="0" y="0"/>
            <a:ext cx="9252857" cy="1357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49" t="46668" r="54291" b="3590"/>
          <a:stretch/>
        </p:blipFill>
        <p:spPr>
          <a:xfrm>
            <a:off x="986972" y="1886857"/>
            <a:ext cx="5849257" cy="1407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5371" y="885371"/>
            <a:ext cx="638659" cy="4934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On-screen Show (16:9)</PresentationFormat>
  <Paragraphs>1</Paragraphs>
  <Slides>24</Slides>
  <Notes>24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Abhaya Libre Medium</vt:lpstr>
      <vt:lpstr>Lexend SemiBold</vt:lpstr>
      <vt:lpstr>Abhaya Libre SemiBold</vt:lpstr>
      <vt:lpstr>Lexend</vt:lpstr>
      <vt:lpstr>Nunito Light</vt:lpstr>
      <vt:lpstr>Product Manager Skills Conference Red Variant by Slidesgo</vt:lpstr>
      <vt:lpstr>Evolve 3B 6.4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12</cp:revision>
  <dcterms:modified xsi:type="dcterms:W3CDTF">2023-07-23T07:47:57Z</dcterms:modified>
</cp:coreProperties>
</file>