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1"/>
  </p:notesMasterIdLst>
  <p:sldIdLst>
    <p:sldId id="259" r:id="rId2"/>
    <p:sldId id="258" r:id="rId3"/>
    <p:sldId id="257" r:id="rId4"/>
    <p:sldId id="262" r:id="rId5"/>
    <p:sldId id="263" r:id="rId6"/>
    <p:sldId id="265" r:id="rId7"/>
    <p:sldId id="264" r:id="rId8"/>
    <p:sldId id="269" r:id="rId9"/>
    <p:sldId id="270" r:id="rId10"/>
  </p:sldIdLst>
  <p:sldSz cx="9144000" cy="5143500" type="screen16x9"/>
  <p:notesSz cx="6858000" cy="9144000"/>
  <p:embeddedFontLst>
    <p:embeddedFont>
      <p:font typeface="Lexend SemiBold" panose="020B0604020202020204" charset="0"/>
      <p:regular r:id="rId12"/>
      <p:bold r:id="rId13"/>
    </p:embeddedFont>
    <p:embeddedFont>
      <p:font typeface="Abhaya Libre SemiBold" panose="020B0604020202020204" charset="0"/>
      <p:regular r:id="rId14"/>
      <p:bold r:id="rId15"/>
    </p:embeddedFont>
    <p:embeddedFont>
      <p:font typeface="Lexend" panose="020B0604020202020204" charset="0"/>
      <p:regular r:id="rId16"/>
      <p:bold r:id="rId17"/>
    </p:embeddedFont>
    <p:embeddedFont>
      <p:font typeface="Abhaya Libre Medium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7E5"/>
    <a:srgbClr val="FDF2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3454FF-B36F-4D81-8594-DACD3A95BA83}">
  <a:tblStyle styleId="{863454FF-B36F-4D81-8594-DACD3A95BA8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E6E8EE-F526-4A1E-9984-75D594B2FDE8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1542bb233b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1542bb233b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1542bb233b5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1542bb233b5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1542bb233b5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Google Shape;417;g1542bb233b5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15442c96a25_0_18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6" name="Google Shape;506;g15442c96a25_0_18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15442c96a25_0_18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15442c96a25_0_18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15442c96a25_0_18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15442c96a25_0_18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542bb233b5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542bb233b5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1542bb233b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1542bb233b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05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 rot="5400000" flipH="1">
            <a:off x="347629" y="3820752"/>
            <a:ext cx="1001035" cy="1700959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 rot="5400000">
            <a:off x="1095158" y="41750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144748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2"/>
          </p:nvPr>
        </p:nvSpPr>
        <p:spPr>
          <a:xfrm>
            <a:off x="1447485" y="3066570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3"/>
          </p:nvPr>
        </p:nvSpPr>
        <p:spPr>
          <a:xfrm>
            <a:off x="4695835" y="2724150"/>
            <a:ext cx="26847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4"/>
          </p:nvPr>
        </p:nvSpPr>
        <p:spPr>
          <a:xfrm>
            <a:off x="4695835" y="3066571"/>
            <a:ext cx="2684700" cy="11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4" name="Google Shape;374;p38"/>
          <p:cNvGrpSpPr/>
          <p:nvPr/>
        </p:nvGrpSpPr>
        <p:grpSpPr>
          <a:xfrm>
            <a:off x="6295717" y="538247"/>
            <a:ext cx="962918" cy="957618"/>
            <a:chOff x="7287638" y="313700"/>
            <a:chExt cx="796986" cy="792599"/>
          </a:xfrm>
        </p:grpSpPr>
        <p:sp>
          <p:nvSpPr>
            <p:cNvPr id="375" name="Google Shape;375;p38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8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7" name="Google Shape;377;p38"/>
          <p:cNvSpPr/>
          <p:nvPr/>
        </p:nvSpPr>
        <p:spPr>
          <a:xfrm>
            <a:off x="0" y="0"/>
            <a:ext cx="6027819" cy="2571789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38"/>
          <p:cNvSpPr/>
          <p:nvPr/>
        </p:nvSpPr>
        <p:spPr>
          <a:xfrm>
            <a:off x="337168" y="243015"/>
            <a:ext cx="918025" cy="914250"/>
          </a:xfrm>
          <a:custGeom>
            <a:avLst/>
            <a:gdLst/>
            <a:ahLst/>
            <a:cxnLst/>
            <a:rect l="l" t="t" r="r" b="b"/>
            <a:pathLst>
              <a:path w="36721" h="36570" extrusionOk="0">
                <a:moveTo>
                  <a:pt x="18574" y="1"/>
                </a:moveTo>
                <a:lnTo>
                  <a:pt x="15813" y="5799"/>
                </a:lnTo>
                <a:lnTo>
                  <a:pt x="11044" y="1507"/>
                </a:lnTo>
                <a:lnTo>
                  <a:pt x="10894" y="7932"/>
                </a:lnTo>
                <a:lnTo>
                  <a:pt x="4769" y="5974"/>
                </a:lnTo>
                <a:lnTo>
                  <a:pt x="7254" y="11898"/>
                </a:lnTo>
                <a:lnTo>
                  <a:pt x="879" y="12575"/>
                </a:lnTo>
                <a:lnTo>
                  <a:pt x="5548" y="16993"/>
                </a:lnTo>
                <a:lnTo>
                  <a:pt x="1" y="20205"/>
                </a:lnTo>
                <a:lnTo>
                  <a:pt x="6049" y="22339"/>
                </a:lnTo>
                <a:lnTo>
                  <a:pt x="2285" y="27534"/>
                </a:lnTo>
                <a:lnTo>
                  <a:pt x="8685" y="27007"/>
                </a:lnTo>
                <a:lnTo>
                  <a:pt x="7380" y="33307"/>
                </a:lnTo>
                <a:lnTo>
                  <a:pt x="13002" y="30220"/>
                </a:lnTo>
                <a:lnTo>
                  <a:pt x="14357" y="36494"/>
                </a:lnTo>
                <a:lnTo>
                  <a:pt x="18248" y="31399"/>
                </a:lnTo>
                <a:lnTo>
                  <a:pt x="22037" y="36570"/>
                </a:lnTo>
                <a:lnTo>
                  <a:pt x="23518" y="30320"/>
                </a:lnTo>
                <a:lnTo>
                  <a:pt x="29090" y="33508"/>
                </a:lnTo>
                <a:lnTo>
                  <a:pt x="27911" y="27208"/>
                </a:lnTo>
                <a:lnTo>
                  <a:pt x="34286" y="27860"/>
                </a:lnTo>
                <a:lnTo>
                  <a:pt x="34286" y="27860"/>
                </a:lnTo>
                <a:lnTo>
                  <a:pt x="30646" y="22590"/>
                </a:lnTo>
                <a:lnTo>
                  <a:pt x="36720" y="20582"/>
                </a:lnTo>
                <a:lnTo>
                  <a:pt x="31249" y="17244"/>
                </a:lnTo>
                <a:lnTo>
                  <a:pt x="35992" y="12927"/>
                </a:lnTo>
                <a:lnTo>
                  <a:pt x="29642" y="12098"/>
                </a:lnTo>
                <a:lnTo>
                  <a:pt x="32228" y="6250"/>
                </a:lnTo>
                <a:lnTo>
                  <a:pt x="26078" y="8083"/>
                </a:lnTo>
                <a:lnTo>
                  <a:pt x="26053" y="1657"/>
                </a:lnTo>
                <a:lnTo>
                  <a:pt x="21184" y="5849"/>
                </a:lnTo>
                <a:lnTo>
                  <a:pt x="1857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38"/>
          <p:cNvSpPr/>
          <p:nvPr/>
        </p:nvSpPr>
        <p:spPr>
          <a:xfrm rot="-5400000">
            <a:off x="716700" y="-807975"/>
            <a:ext cx="2135262" cy="3629084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38"/>
          <p:cNvSpPr/>
          <p:nvPr/>
        </p:nvSpPr>
        <p:spPr>
          <a:xfrm rot="-5400000">
            <a:off x="2075328" y="1555438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38"/>
          <p:cNvSpPr/>
          <p:nvPr/>
        </p:nvSpPr>
        <p:spPr>
          <a:xfrm>
            <a:off x="6027825" y="4605250"/>
            <a:ext cx="3116310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38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38"/>
          <p:cNvSpPr/>
          <p:nvPr/>
        </p:nvSpPr>
        <p:spPr>
          <a:xfrm>
            <a:off x="8340143" y="4070805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39"/>
          <p:cNvGrpSpPr/>
          <p:nvPr/>
        </p:nvGrpSpPr>
        <p:grpSpPr>
          <a:xfrm>
            <a:off x="3623867" y="796325"/>
            <a:ext cx="962918" cy="957618"/>
            <a:chOff x="7287638" y="313700"/>
            <a:chExt cx="796986" cy="792599"/>
          </a:xfrm>
        </p:grpSpPr>
        <p:sp>
          <p:nvSpPr>
            <p:cNvPr id="386" name="Google Shape;386;p39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9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39"/>
          <p:cNvSpPr/>
          <p:nvPr/>
        </p:nvSpPr>
        <p:spPr>
          <a:xfrm flipH="1">
            <a:off x="7995570" y="69463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39"/>
          <p:cNvSpPr/>
          <p:nvPr/>
        </p:nvSpPr>
        <p:spPr>
          <a:xfrm flipH="1">
            <a:off x="8248979" y="26108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39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39"/>
          <p:cNvSpPr/>
          <p:nvPr/>
        </p:nvSpPr>
        <p:spPr>
          <a:xfrm rot="5400000" flipH="1">
            <a:off x="469499" y="3350172"/>
            <a:ext cx="1349717" cy="2293440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39"/>
          <p:cNvSpPr/>
          <p:nvPr/>
        </p:nvSpPr>
        <p:spPr>
          <a:xfrm rot="5400000">
            <a:off x="1751633" y="4060301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39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 rot="10800000" flipH="1">
            <a:off x="8430150" y="5"/>
            <a:ext cx="713978" cy="25643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6"/>
          <p:cNvSpPr/>
          <p:nvPr/>
        </p:nvSpPr>
        <p:spPr>
          <a:xfrm rot="10800000" flipH="1">
            <a:off x="-2350" y="2571745"/>
            <a:ext cx="712093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" name="Google Shape;53;p6"/>
          <p:cNvGrpSpPr/>
          <p:nvPr/>
        </p:nvGrpSpPr>
        <p:grpSpPr>
          <a:xfrm>
            <a:off x="-23751" y="4605249"/>
            <a:ext cx="1831801" cy="1065449"/>
            <a:chOff x="-23751" y="4605249"/>
            <a:chExt cx="1831801" cy="1065449"/>
          </a:xfrm>
        </p:grpSpPr>
        <p:sp>
          <p:nvSpPr>
            <p:cNvPr id="54" name="Google Shape;54;p6"/>
            <p:cNvSpPr/>
            <p:nvPr/>
          </p:nvSpPr>
          <p:spPr>
            <a:xfrm rot="5400000" flipH="1">
              <a:off x="370136" y="4232785"/>
              <a:ext cx="1065436" cy="1810390"/>
            </a:xfrm>
            <a:custGeom>
              <a:avLst/>
              <a:gdLst/>
              <a:ahLst/>
              <a:cxnLst/>
              <a:rect l="l" t="t" r="r" b="b"/>
              <a:pathLst>
                <a:path w="23504" h="39938" fill="none" extrusionOk="0">
                  <a:moveTo>
                    <a:pt x="1" y="1"/>
                  </a:moveTo>
                  <a:lnTo>
                    <a:pt x="1" y="1"/>
                  </a:lnTo>
                  <a:cubicBezTo>
                    <a:pt x="12924" y="1"/>
                    <a:pt x="23504" y="10580"/>
                    <a:pt x="23504" y="23513"/>
                  </a:cubicBezTo>
                  <a:lnTo>
                    <a:pt x="23504" y="3993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 rot="5400000">
              <a:off x="1154508" y="4609551"/>
              <a:ext cx="409806" cy="401201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6" name="Google Shape;56;p6"/>
            <p:cNvCxnSpPr/>
            <p:nvPr/>
          </p:nvCxnSpPr>
          <p:spPr>
            <a:xfrm>
              <a:off x="-23751" y="4605257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body" idx="1"/>
          </p:nvPr>
        </p:nvSpPr>
        <p:spPr>
          <a:xfrm>
            <a:off x="2596050" y="1854225"/>
            <a:ext cx="3951900" cy="22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500"/>
              <a:buFont typeface="Abhaya Libre SemiBold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 sz="12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 sz="12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 sz="12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○"/>
              <a:defRPr sz="12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6pPr>
            <a:lvl7pPr marL="3200400" lvl="6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 sz="1200"/>
            </a:lvl7pPr>
            <a:lvl8pPr marL="3657600" lvl="7" indent="-3111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 sz="12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/>
          <p:nvPr/>
        </p:nvSpPr>
        <p:spPr>
          <a:xfrm rot="10800000" flipH="1">
            <a:off x="0" y="4608558"/>
            <a:ext cx="6548932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" name="Google Shape;62;p7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63" name="Google Shape;63;p7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64" name="Google Shape;64;p7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5" name="Google Shape;65;p7"/>
          <p:cNvGrpSpPr/>
          <p:nvPr/>
        </p:nvGrpSpPr>
        <p:grpSpPr>
          <a:xfrm>
            <a:off x="7440125" y="2275813"/>
            <a:ext cx="2135262" cy="3629084"/>
            <a:chOff x="7440125" y="2275813"/>
            <a:chExt cx="2135262" cy="3629084"/>
          </a:xfrm>
        </p:grpSpPr>
        <p:sp>
          <p:nvSpPr>
            <p:cNvPr id="66" name="Google Shape;66;p7"/>
            <p:cNvSpPr/>
            <p:nvPr/>
          </p:nvSpPr>
          <p:spPr>
            <a:xfrm rot="10800000" flipH="1">
              <a:off x="7440125" y="2275813"/>
              <a:ext cx="2135262" cy="3629084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7"/>
            <p:cNvSpPr/>
            <p:nvPr/>
          </p:nvSpPr>
          <p:spPr>
            <a:xfrm rot="10800000" flipH="1">
              <a:off x="7622750" y="2754422"/>
              <a:ext cx="616305" cy="603364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10800000" flipH="1">
            <a:off x="0" y="3991760"/>
            <a:ext cx="6027819" cy="115196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 rot="10800000" flipH="1">
            <a:off x="6027825" y="107"/>
            <a:ext cx="3116310" cy="979018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/>
          <p:nvPr/>
        </p:nvSpPr>
        <p:spPr>
          <a:xfrm rot="5400000">
            <a:off x="1875022" y="537272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8"/>
          <p:cNvSpPr/>
          <p:nvPr/>
        </p:nvSpPr>
        <p:spPr>
          <a:xfrm rot="-5400000">
            <a:off x="595671" y="-596811"/>
            <a:ext cx="1152879" cy="2344236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title"/>
          </p:nvPr>
        </p:nvSpPr>
        <p:spPr>
          <a:xfrm>
            <a:off x="1633450" y="1357200"/>
            <a:ext cx="6291000" cy="24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/>
          <p:nvPr/>
        </p:nvSpPr>
        <p:spPr>
          <a:xfrm rot="10800000" flipH="1">
            <a:off x="0" y="4608558"/>
            <a:ext cx="6027819" cy="53516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3"/>
          <p:cNvSpPr/>
          <p:nvPr/>
        </p:nvSpPr>
        <p:spPr>
          <a:xfrm rot="10800000" flipH="1">
            <a:off x="8197176" y="2424138"/>
            <a:ext cx="1999634" cy="3398562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3"/>
          <p:cNvSpPr/>
          <p:nvPr/>
        </p:nvSpPr>
        <p:spPr>
          <a:xfrm rot="10800000" flipH="1">
            <a:off x="8244175" y="3021322"/>
            <a:ext cx="616305" cy="603364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3"/>
          <p:cNvSpPr/>
          <p:nvPr/>
        </p:nvSpPr>
        <p:spPr>
          <a:xfrm rot="5400000">
            <a:off x="233310" y="2377333"/>
            <a:ext cx="366696" cy="358997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9" name="Google Shape;109;p13"/>
          <p:cNvGrpSpPr/>
          <p:nvPr/>
        </p:nvGrpSpPr>
        <p:grpSpPr>
          <a:xfrm>
            <a:off x="-265864" y="2275816"/>
            <a:ext cx="1153456" cy="2869634"/>
            <a:chOff x="-265864" y="2275816"/>
            <a:chExt cx="1153456" cy="2869634"/>
          </a:xfrm>
        </p:grpSpPr>
        <p:sp>
          <p:nvSpPr>
            <p:cNvPr id="110" name="Google Shape;110;p13"/>
            <p:cNvSpPr/>
            <p:nvPr/>
          </p:nvSpPr>
          <p:spPr>
            <a:xfrm rot="10800000">
              <a:off x="-265864" y="2275816"/>
              <a:ext cx="1152879" cy="2344236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11" name="Google Shape;111;p13"/>
            <p:cNvCxnSpPr/>
            <p:nvPr/>
          </p:nvCxnSpPr>
          <p:spPr>
            <a:xfrm>
              <a:off x="887593" y="4611150"/>
              <a:ext cx="0" cy="5343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305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subTitle" idx="2"/>
          </p:nvPr>
        </p:nvSpPr>
        <p:spPr>
          <a:xfrm>
            <a:off x="2305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3" hasCustomPrompt="1"/>
          </p:nvPr>
        </p:nvSpPr>
        <p:spPr>
          <a:xfrm>
            <a:off x="1302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4"/>
          </p:nvPr>
        </p:nvSpPr>
        <p:spPr>
          <a:xfrm>
            <a:off x="2305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ubTitle" idx="5"/>
          </p:nvPr>
        </p:nvSpPr>
        <p:spPr>
          <a:xfrm>
            <a:off x="2305850" y="2724612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6" hasCustomPrompt="1"/>
          </p:nvPr>
        </p:nvSpPr>
        <p:spPr>
          <a:xfrm>
            <a:off x="1302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7"/>
          </p:nvPr>
        </p:nvSpPr>
        <p:spPr>
          <a:xfrm>
            <a:off x="2305850" y="362468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8"/>
          </p:nvPr>
        </p:nvSpPr>
        <p:spPr>
          <a:xfrm>
            <a:off x="2305850" y="3794979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9" hasCustomPrompt="1"/>
          </p:nvPr>
        </p:nvSpPr>
        <p:spPr>
          <a:xfrm>
            <a:off x="1302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3"/>
          </p:nvPr>
        </p:nvSpPr>
        <p:spPr>
          <a:xfrm>
            <a:off x="5818850" y="1484025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14"/>
          </p:nvPr>
        </p:nvSpPr>
        <p:spPr>
          <a:xfrm>
            <a:off x="5818850" y="165424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 idx="15" hasCustomPrompt="1"/>
          </p:nvPr>
        </p:nvSpPr>
        <p:spPr>
          <a:xfrm>
            <a:off x="4815491" y="157731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16"/>
          </p:nvPr>
        </p:nvSpPr>
        <p:spPr>
          <a:xfrm>
            <a:off x="5818850" y="2554317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7"/>
          </p:nvPr>
        </p:nvSpPr>
        <p:spPr>
          <a:xfrm>
            <a:off x="5818850" y="2724611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18" hasCustomPrompt="1"/>
          </p:nvPr>
        </p:nvSpPr>
        <p:spPr>
          <a:xfrm>
            <a:off x="4815491" y="2647686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9"/>
          </p:nvPr>
        </p:nvSpPr>
        <p:spPr>
          <a:xfrm>
            <a:off x="5818850" y="3624684"/>
            <a:ext cx="2266200" cy="34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20"/>
          </p:nvPr>
        </p:nvSpPr>
        <p:spPr>
          <a:xfrm>
            <a:off x="5818850" y="3794974"/>
            <a:ext cx="2266200" cy="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title" idx="21" hasCustomPrompt="1"/>
          </p:nvPr>
        </p:nvSpPr>
        <p:spPr>
          <a:xfrm>
            <a:off x="4815491" y="3718061"/>
            <a:ext cx="935700" cy="4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000" b="1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body" idx="1"/>
          </p:nvPr>
        </p:nvSpPr>
        <p:spPr>
          <a:xfrm>
            <a:off x="983315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body" idx="2"/>
          </p:nvPr>
        </p:nvSpPr>
        <p:spPr>
          <a:xfrm>
            <a:off x="4490400" y="1556967"/>
            <a:ext cx="3410100" cy="29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marL="914400" lvl="1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4571995" y="4605250"/>
            <a:ext cx="4572222" cy="538487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5"/>
          <p:cNvSpPr/>
          <p:nvPr/>
        </p:nvSpPr>
        <p:spPr>
          <a:xfrm rot="5400000" flipH="1">
            <a:off x="265672" y="4337221"/>
            <a:ext cx="766524" cy="1302578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5"/>
          <p:cNvSpPr/>
          <p:nvPr/>
        </p:nvSpPr>
        <p:spPr>
          <a:xfrm rot="5400000">
            <a:off x="810233" y="4557626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5"/>
          <p:cNvSpPr/>
          <p:nvPr/>
        </p:nvSpPr>
        <p:spPr>
          <a:xfrm rot="10800000" flipH="1">
            <a:off x="-2350" y="220"/>
            <a:ext cx="706125" cy="2586455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9316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subTitle" idx="2"/>
          </p:nvPr>
        </p:nvSpPr>
        <p:spPr>
          <a:xfrm>
            <a:off x="9316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3"/>
          </p:nvPr>
        </p:nvSpPr>
        <p:spPr>
          <a:xfrm>
            <a:off x="33683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4"/>
          </p:nvPr>
        </p:nvSpPr>
        <p:spPr>
          <a:xfrm>
            <a:off x="33683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5"/>
          </p:nvPr>
        </p:nvSpPr>
        <p:spPr>
          <a:xfrm>
            <a:off x="5805136" y="2648800"/>
            <a:ext cx="2229900" cy="48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23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subTitle" idx="6"/>
          </p:nvPr>
        </p:nvSpPr>
        <p:spPr>
          <a:xfrm>
            <a:off x="5805136" y="2991224"/>
            <a:ext cx="22299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 flipH="1">
            <a:off x="3220423" y="1378625"/>
            <a:ext cx="544357" cy="698539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" name="Google Shape;172;p17"/>
          <p:cNvGrpSpPr/>
          <p:nvPr/>
        </p:nvGrpSpPr>
        <p:grpSpPr>
          <a:xfrm>
            <a:off x="-101734" y="3454786"/>
            <a:ext cx="1023711" cy="1768764"/>
            <a:chOff x="-101734" y="3454786"/>
            <a:chExt cx="1023711" cy="1768764"/>
          </a:xfrm>
        </p:grpSpPr>
        <p:sp>
          <p:nvSpPr>
            <p:cNvPr id="173" name="Google Shape;173;p17"/>
            <p:cNvSpPr/>
            <p:nvPr/>
          </p:nvSpPr>
          <p:spPr>
            <a:xfrm rot="-5400000">
              <a:off x="311616" y="3656247"/>
              <a:ext cx="616837" cy="603885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7"/>
            <p:cNvSpPr/>
            <p:nvPr/>
          </p:nvSpPr>
          <p:spPr>
            <a:xfrm rot="10800000">
              <a:off x="-101734" y="3454786"/>
              <a:ext cx="829675" cy="1687029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5" name="Google Shape;175;p17"/>
            <p:cNvCxnSpPr/>
            <p:nvPr/>
          </p:nvCxnSpPr>
          <p:spPr>
            <a:xfrm>
              <a:off x="727950" y="4605250"/>
              <a:ext cx="0" cy="6183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/>
          <p:nvPr/>
        </p:nvSpPr>
        <p:spPr>
          <a:xfrm>
            <a:off x="0" y="2659650"/>
            <a:ext cx="3442045" cy="2483794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4"/>
          <p:cNvSpPr/>
          <p:nvPr/>
        </p:nvSpPr>
        <p:spPr>
          <a:xfrm flipH="1">
            <a:off x="8428431" y="3937000"/>
            <a:ext cx="715697" cy="1216112"/>
          </a:xfrm>
          <a:custGeom>
            <a:avLst/>
            <a:gdLst/>
            <a:ahLst/>
            <a:cxnLst/>
            <a:rect l="l" t="t" r="r" b="b"/>
            <a:pathLst>
              <a:path w="23504" h="39938" fill="none" extrusionOk="0">
                <a:moveTo>
                  <a:pt x="1" y="1"/>
                </a:moveTo>
                <a:lnTo>
                  <a:pt x="1" y="1"/>
                </a:lnTo>
                <a:cubicBezTo>
                  <a:pt x="12924" y="1"/>
                  <a:pt x="23504" y="10580"/>
                  <a:pt x="23504" y="23513"/>
                </a:cubicBezTo>
                <a:lnTo>
                  <a:pt x="23504" y="3993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4"/>
          <p:cNvSpPr/>
          <p:nvPr/>
        </p:nvSpPr>
        <p:spPr>
          <a:xfrm>
            <a:off x="8308275" y="4109047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4"/>
          <p:cNvSpPr/>
          <p:nvPr/>
        </p:nvSpPr>
        <p:spPr>
          <a:xfrm>
            <a:off x="8427400" y="0"/>
            <a:ext cx="717747" cy="3434033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4"/>
          <p:cNvSpPr txBox="1">
            <a:spLocks noGrp="1"/>
          </p:cNvSpPr>
          <p:nvPr>
            <p:ph type="title"/>
          </p:nvPr>
        </p:nvSpPr>
        <p:spPr>
          <a:xfrm>
            <a:off x="3497771" y="1401350"/>
            <a:ext cx="4803600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500"/>
              <a:buNone/>
              <a:defRPr sz="9600" b="1">
                <a:latin typeface="Lexend"/>
                <a:ea typeface="Lexend"/>
                <a:cs typeface="Lexend"/>
                <a:sym typeface="Lexe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4"/>
          <p:cNvSpPr txBox="1">
            <a:spLocks noGrp="1"/>
          </p:cNvSpPr>
          <p:nvPr>
            <p:ph type="subTitle" idx="1"/>
          </p:nvPr>
        </p:nvSpPr>
        <p:spPr>
          <a:xfrm>
            <a:off x="3497627" y="2805117"/>
            <a:ext cx="4803600" cy="93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900">
                <a:latin typeface="Abhaya Libre SemiBold"/>
                <a:ea typeface="Abhaya Libre SemiBold"/>
                <a:cs typeface="Abhaya Libre SemiBold"/>
                <a:sym typeface="Abhaya Libre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4"/>
          <p:cNvSpPr>
            <a:spLocks noGrp="1"/>
          </p:cNvSpPr>
          <p:nvPr>
            <p:ph type="pic" idx="2"/>
          </p:nvPr>
        </p:nvSpPr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DF2E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550" y="538250"/>
            <a:ext cx="77130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exend"/>
              <a:buNone/>
              <a:defRPr sz="35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550" y="1152475"/>
            <a:ext cx="7713000" cy="34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bhaya Libre Medium"/>
              <a:buChar char="●"/>
              <a:defRPr sz="1500">
                <a:solidFill>
                  <a:schemeClr val="dk1"/>
                </a:solidFill>
                <a:latin typeface="Abhaya Libre Medium"/>
                <a:ea typeface="Abhaya Libre Medium"/>
                <a:cs typeface="Abhaya Libre Medium"/>
                <a:sym typeface="Abhaya Libre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500">
                <a:solidFill>
                  <a:schemeClr val="dk1"/>
                </a:solidFill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○"/>
              <a:defRPr sz="1500">
                <a:solidFill>
                  <a:schemeClr val="dk1"/>
                </a:solidFill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■"/>
              <a:defRPr sz="1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8" r:id="rId5"/>
    <p:sldLayoutId id="2147483659" r:id="rId6"/>
    <p:sldLayoutId id="2147483661" r:id="rId7"/>
    <p:sldLayoutId id="2147483663" r:id="rId8"/>
    <p:sldLayoutId id="2147483670" r:id="rId9"/>
    <p:sldLayoutId id="2147483684" r:id="rId10"/>
    <p:sldLayoutId id="214748368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6"/>
          <p:cNvSpPr txBox="1">
            <a:spLocks noGrp="1"/>
          </p:cNvSpPr>
          <p:nvPr>
            <p:ph type="title"/>
          </p:nvPr>
        </p:nvSpPr>
        <p:spPr>
          <a:xfrm>
            <a:off x="2663756" y="1597263"/>
            <a:ext cx="6480244" cy="13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0" smtClean="0"/>
              <a:t>Evolve </a:t>
            </a:r>
            <a:r>
              <a:rPr lang="en" sz="8000" smtClean="0"/>
              <a:t>3B</a:t>
            </a:r>
            <a:r>
              <a:rPr lang="en" sz="8000" dirty="0" smtClean="0"/>
              <a:t/>
            </a:r>
            <a:br>
              <a:rPr lang="en" sz="8000" dirty="0" smtClean="0"/>
            </a:br>
            <a:r>
              <a:rPr lang="en" sz="8000" dirty="0" smtClean="0"/>
              <a:t>6.5</a:t>
            </a:r>
            <a:endParaRPr sz="8000" dirty="0"/>
          </a:p>
        </p:txBody>
      </p:sp>
      <p:grpSp>
        <p:nvGrpSpPr>
          <p:cNvPr id="467" name="Google Shape;467;p46"/>
          <p:cNvGrpSpPr/>
          <p:nvPr/>
        </p:nvGrpSpPr>
        <p:grpSpPr>
          <a:xfrm rot="-5400000">
            <a:off x="80901" y="1356468"/>
            <a:ext cx="3795722" cy="2485704"/>
            <a:chOff x="4498139" y="272953"/>
            <a:chExt cx="3319390" cy="2173768"/>
          </a:xfrm>
        </p:grpSpPr>
        <p:sp>
          <p:nvSpPr>
            <p:cNvPr id="468" name="Google Shape;468;p46"/>
            <p:cNvSpPr/>
            <p:nvPr/>
          </p:nvSpPr>
          <p:spPr>
            <a:xfrm>
              <a:off x="6095130" y="272953"/>
              <a:ext cx="1722399" cy="2173768"/>
            </a:xfrm>
            <a:custGeom>
              <a:avLst/>
              <a:gdLst/>
              <a:ahLst/>
              <a:cxnLst/>
              <a:rect l="l" t="t" r="r" b="b"/>
              <a:pathLst>
                <a:path w="64455" h="81346" fill="none" extrusionOk="0">
                  <a:moveTo>
                    <a:pt x="1" y="1"/>
                  </a:moveTo>
                  <a:lnTo>
                    <a:pt x="23794" y="1"/>
                  </a:lnTo>
                  <a:cubicBezTo>
                    <a:pt x="46157" y="1"/>
                    <a:pt x="64454" y="18298"/>
                    <a:pt x="64454" y="40686"/>
                  </a:cubicBezTo>
                  <a:lnTo>
                    <a:pt x="64454" y="40686"/>
                  </a:lnTo>
                  <a:cubicBezTo>
                    <a:pt x="64454" y="63049"/>
                    <a:pt x="46157" y="81346"/>
                    <a:pt x="23794" y="81346"/>
                  </a:cubicBezTo>
                  <a:lnTo>
                    <a:pt x="26" y="8134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4498139" y="272953"/>
              <a:ext cx="1594959" cy="2173768"/>
            </a:xfrm>
            <a:custGeom>
              <a:avLst/>
              <a:gdLst/>
              <a:ahLst/>
              <a:cxnLst/>
              <a:rect l="l" t="t" r="r" b="b"/>
              <a:pathLst>
                <a:path w="59686" h="81346" fill="none" extrusionOk="0">
                  <a:moveTo>
                    <a:pt x="59685" y="81346"/>
                  </a:moveTo>
                  <a:lnTo>
                    <a:pt x="40685" y="81346"/>
                  </a:lnTo>
                  <a:cubicBezTo>
                    <a:pt x="18297" y="81346"/>
                    <a:pt x="0" y="63049"/>
                    <a:pt x="0" y="40686"/>
                  </a:cubicBezTo>
                  <a:lnTo>
                    <a:pt x="0" y="40686"/>
                  </a:lnTo>
                  <a:cubicBezTo>
                    <a:pt x="0" y="18298"/>
                    <a:pt x="18297" y="1"/>
                    <a:pt x="40685" y="1"/>
                  </a:cubicBezTo>
                  <a:lnTo>
                    <a:pt x="59685" y="1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0" name="Google Shape;470;p46"/>
          <p:cNvSpPr/>
          <p:nvPr/>
        </p:nvSpPr>
        <p:spPr>
          <a:xfrm>
            <a:off x="993500" y="4028459"/>
            <a:ext cx="409806" cy="401201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46"/>
          <p:cNvSpPr/>
          <p:nvPr/>
        </p:nvSpPr>
        <p:spPr>
          <a:xfrm>
            <a:off x="2442037" y="648366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46"/>
          <p:cNvGrpSpPr/>
          <p:nvPr/>
        </p:nvGrpSpPr>
        <p:grpSpPr>
          <a:xfrm>
            <a:off x="7239463" y="538260"/>
            <a:ext cx="962918" cy="957618"/>
            <a:chOff x="7287638" y="313700"/>
            <a:chExt cx="796986" cy="792599"/>
          </a:xfrm>
        </p:grpSpPr>
        <p:sp>
          <p:nvSpPr>
            <p:cNvPr id="473" name="Google Shape;473;p4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6" name="Google Shape;476;p4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512" t="10310" r="47172" b="1637"/>
          <a:stretch/>
        </p:blipFill>
        <p:spPr>
          <a:xfrm>
            <a:off x="948575" y="939114"/>
            <a:ext cx="2067600" cy="3342300"/>
          </a:xfrm>
          <a:prstGeom prst="roundRect">
            <a:avLst>
              <a:gd name="adj" fmla="val 50000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52138" cy="1314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5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4" y="1065578"/>
            <a:ext cx="9144000" cy="7068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06" y="2030817"/>
            <a:ext cx="6910201" cy="2307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44"/>
          <p:cNvGrpSpPr/>
          <p:nvPr/>
        </p:nvGrpSpPr>
        <p:grpSpPr>
          <a:xfrm>
            <a:off x="7000015" y="22"/>
            <a:ext cx="2163859" cy="1352895"/>
            <a:chOff x="7000015" y="22"/>
            <a:chExt cx="2163859" cy="1352895"/>
          </a:xfrm>
        </p:grpSpPr>
        <p:sp>
          <p:nvSpPr>
            <p:cNvPr id="425" name="Google Shape;425;p44"/>
            <p:cNvSpPr/>
            <p:nvPr/>
          </p:nvSpPr>
          <p:spPr>
            <a:xfrm flipH="1">
              <a:off x="7255929" y="725584"/>
              <a:ext cx="640787" cy="627332"/>
            </a:xfrm>
            <a:custGeom>
              <a:avLst/>
              <a:gdLst/>
              <a:ahLst/>
              <a:cxnLst/>
              <a:rect l="l" t="t" r="r" b="b"/>
              <a:pathLst>
                <a:path w="212886" h="208416" extrusionOk="0">
                  <a:moveTo>
                    <a:pt x="106877" y="0"/>
                  </a:moveTo>
                  <a:cubicBezTo>
                    <a:pt x="106676" y="167"/>
                    <a:pt x="106576" y="400"/>
                    <a:pt x="106610" y="634"/>
                  </a:cubicBezTo>
                  <a:cubicBezTo>
                    <a:pt x="106276" y="7439"/>
                    <a:pt x="105842" y="14244"/>
                    <a:pt x="105009" y="20982"/>
                  </a:cubicBezTo>
                  <a:cubicBezTo>
                    <a:pt x="103741" y="31022"/>
                    <a:pt x="101706" y="40863"/>
                    <a:pt x="98270" y="50403"/>
                  </a:cubicBezTo>
                  <a:cubicBezTo>
                    <a:pt x="90632" y="71618"/>
                    <a:pt x="76488" y="86595"/>
                    <a:pt x="55340" y="94801"/>
                  </a:cubicBezTo>
                  <a:cubicBezTo>
                    <a:pt x="41563" y="100138"/>
                    <a:pt x="27120" y="102440"/>
                    <a:pt x="12409" y="103474"/>
                  </a:cubicBezTo>
                  <a:cubicBezTo>
                    <a:pt x="8406" y="103741"/>
                    <a:pt x="4403" y="103908"/>
                    <a:pt x="0" y="104141"/>
                  </a:cubicBezTo>
                  <a:cubicBezTo>
                    <a:pt x="534" y="104241"/>
                    <a:pt x="701" y="104275"/>
                    <a:pt x="868" y="104275"/>
                  </a:cubicBezTo>
                  <a:cubicBezTo>
                    <a:pt x="5804" y="104375"/>
                    <a:pt x="10775" y="104708"/>
                    <a:pt x="15712" y="105109"/>
                  </a:cubicBezTo>
                  <a:cubicBezTo>
                    <a:pt x="26686" y="106009"/>
                    <a:pt x="37560" y="107777"/>
                    <a:pt x="48135" y="111013"/>
                  </a:cubicBezTo>
                  <a:cubicBezTo>
                    <a:pt x="71551" y="118118"/>
                    <a:pt x="88397" y="132461"/>
                    <a:pt x="97370" y="155545"/>
                  </a:cubicBezTo>
                  <a:cubicBezTo>
                    <a:pt x="102807" y="169521"/>
                    <a:pt x="105075" y="184098"/>
                    <a:pt x="106076" y="198909"/>
                  </a:cubicBezTo>
                  <a:cubicBezTo>
                    <a:pt x="106309" y="202078"/>
                    <a:pt x="106443" y="205247"/>
                    <a:pt x="106643" y="208416"/>
                  </a:cubicBezTo>
                  <a:cubicBezTo>
                    <a:pt x="106843" y="208282"/>
                    <a:pt x="106910" y="208182"/>
                    <a:pt x="106910" y="208049"/>
                  </a:cubicBezTo>
                  <a:cubicBezTo>
                    <a:pt x="107143" y="200877"/>
                    <a:pt x="107644" y="193705"/>
                    <a:pt x="108578" y="186600"/>
                  </a:cubicBezTo>
                  <a:cubicBezTo>
                    <a:pt x="109879" y="176493"/>
                    <a:pt x="111947" y="166553"/>
                    <a:pt x="115549" y="156979"/>
                  </a:cubicBezTo>
                  <a:cubicBezTo>
                    <a:pt x="122621" y="138066"/>
                    <a:pt x="134930" y="123989"/>
                    <a:pt x="153443" y="115549"/>
                  </a:cubicBezTo>
                  <a:cubicBezTo>
                    <a:pt x="168554" y="108678"/>
                    <a:pt x="184599" y="106043"/>
                    <a:pt x="200977" y="104875"/>
                  </a:cubicBezTo>
                  <a:cubicBezTo>
                    <a:pt x="204913" y="104608"/>
                    <a:pt x="208916" y="104441"/>
                    <a:pt x="212885" y="104208"/>
                  </a:cubicBezTo>
                  <a:cubicBezTo>
                    <a:pt x="205914" y="103808"/>
                    <a:pt x="199042" y="103474"/>
                    <a:pt x="192204" y="102673"/>
                  </a:cubicBezTo>
                  <a:cubicBezTo>
                    <a:pt x="182264" y="101539"/>
                    <a:pt x="172457" y="99738"/>
                    <a:pt x="162950" y="96536"/>
                  </a:cubicBezTo>
                  <a:cubicBezTo>
                    <a:pt x="150741" y="92433"/>
                    <a:pt x="139833" y="86262"/>
                    <a:pt x="130927" y="76788"/>
                  </a:cubicBezTo>
                  <a:cubicBezTo>
                    <a:pt x="122988" y="68282"/>
                    <a:pt x="117751" y="58275"/>
                    <a:pt x="114182" y="47367"/>
                  </a:cubicBezTo>
                  <a:cubicBezTo>
                    <a:pt x="109812" y="34058"/>
                    <a:pt x="107977" y="20248"/>
                    <a:pt x="107210" y="6305"/>
                  </a:cubicBezTo>
                  <a:cubicBezTo>
                    <a:pt x="107077" y="4203"/>
                    <a:pt x="106977" y="2102"/>
                    <a:pt x="1068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4"/>
            <p:cNvSpPr/>
            <p:nvPr/>
          </p:nvSpPr>
          <p:spPr>
            <a:xfrm rot="5400000" flipH="1">
              <a:off x="7441343" y="-441307"/>
              <a:ext cx="1261554" cy="2144210"/>
            </a:xfrm>
            <a:custGeom>
              <a:avLst/>
              <a:gdLst/>
              <a:ahLst/>
              <a:cxnLst/>
              <a:rect l="l" t="t" r="r" b="b"/>
              <a:pathLst>
                <a:path w="31341" h="53269" fill="none" extrusionOk="0">
                  <a:moveTo>
                    <a:pt x="31341" y="53268"/>
                  </a:moveTo>
                  <a:lnTo>
                    <a:pt x="31341" y="53268"/>
                  </a:lnTo>
                  <a:cubicBezTo>
                    <a:pt x="14100" y="53268"/>
                    <a:pt x="0" y="39159"/>
                    <a:pt x="0" y="21908"/>
                  </a:cubicBez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972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7" name="Google Shape;427;p44"/>
            <p:cNvCxnSpPr/>
            <p:nvPr/>
          </p:nvCxnSpPr>
          <p:spPr>
            <a:xfrm>
              <a:off x="8430374" y="1260982"/>
              <a:ext cx="7335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5371"/>
          <a:stretch/>
        </p:blipFill>
        <p:spPr>
          <a:xfrm>
            <a:off x="0" y="1391046"/>
            <a:ext cx="9163874" cy="13748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9"/>
          <p:cNvSpPr/>
          <p:nvPr/>
        </p:nvSpPr>
        <p:spPr>
          <a:xfrm flipH="1">
            <a:off x="7843170" y="-1134170"/>
            <a:ext cx="1905129" cy="2404384"/>
          </a:xfrm>
          <a:custGeom>
            <a:avLst/>
            <a:gdLst/>
            <a:ahLst/>
            <a:cxnLst/>
            <a:rect l="l" t="t" r="r" b="b"/>
            <a:pathLst>
              <a:path w="64455" h="81346" fill="none" extrusionOk="0">
                <a:moveTo>
                  <a:pt x="1" y="1"/>
                </a:moveTo>
                <a:lnTo>
                  <a:pt x="23794" y="1"/>
                </a:lnTo>
                <a:cubicBezTo>
                  <a:pt x="46157" y="1"/>
                  <a:pt x="64454" y="18298"/>
                  <a:pt x="64454" y="40686"/>
                </a:cubicBezTo>
                <a:lnTo>
                  <a:pt x="64454" y="40686"/>
                </a:lnTo>
                <a:cubicBezTo>
                  <a:pt x="64454" y="63049"/>
                  <a:pt x="46157" y="81346"/>
                  <a:pt x="23794" y="81346"/>
                </a:cubicBezTo>
                <a:lnTo>
                  <a:pt x="26" y="8134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25098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49"/>
          <p:cNvSpPr/>
          <p:nvPr/>
        </p:nvSpPr>
        <p:spPr>
          <a:xfrm flipH="1">
            <a:off x="8096579" y="782034"/>
            <a:ext cx="640787" cy="627332"/>
          </a:xfrm>
          <a:custGeom>
            <a:avLst/>
            <a:gdLst/>
            <a:ahLst/>
            <a:cxnLst/>
            <a:rect l="l" t="t" r="r" b="b"/>
            <a:pathLst>
              <a:path w="212886" h="208416" extrusionOk="0">
                <a:moveTo>
                  <a:pt x="106877" y="0"/>
                </a:moveTo>
                <a:cubicBezTo>
                  <a:pt x="106676" y="167"/>
                  <a:pt x="106576" y="400"/>
                  <a:pt x="106610" y="634"/>
                </a:cubicBezTo>
                <a:cubicBezTo>
                  <a:pt x="106276" y="7439"/>
                  <a:pt x="105842" y="14244"/>
                  <a:pt x="105009" y="20982"/>
                </a:cubicBezTo>
                <a:cubicBezTo>
                  <a:pt x="103741" y="31022"/>
                  <a:pt x="101706" y="40863"/>
                  <a:pt x="98270" y="50403"/>
                </a:cubicBezTo>
                <a:cubicBezTo>
                  <a:pt x="90632" y="71618"/>
                  <a:pt x="76488" y="86595"/>
                  <a:pt x="55340" y="94801"/>
                </a:cubicBezTo>
                <a:cubicBezTo>
                  <a:pt x="41563" y="100138"/>
                  <a:pt x="27120" y="102440"/>
                  <a:pt x="12409" y="103474"/>
                </a:cubicBezTo>
                <a:cubicBezTo>
                  <a:pt x="8406" y="103741"/>
                  <a:pt x="4403" y="103908"/>
                  <a:pt x="0" y="104141"/>
                </a:cubicBezTo>
                <a:cubicBezTo>
                  <a:pt x="534" y="104241"/>
                  <a:pt x="701" y="104275"/>
                  <a:pt x="868" y="104275"/>
                </a:cubicBezTo>
                <a:cubicBezTo>
                  <a:pt x="5804" y="104375"/>
                  <a:pt x="10775" y="104708"/>
                  <a:pt x="15712" y="105109"/>
                </a:cubicBezTo>
                <a:cubicBezTo>
                  <a:pt x="26686" y="106009"/>
                  <a:pt x="37560" y="107777"/>
                  <a:pt x="48135" y="111013"/>
                </a:cubicBezTo>
                <a:cubicBezTo>
                  <a:pt x="71551" y="118118"/>
                  <a:pt x="88397" y="132461"/>
                  <a:pt x="97370" y="155545"/>
                </a:cubicBezTo>
                <a:cubicBezTo>
                  <a:pt x="102807" y="169521"/>
                  <a:pt x="105075" y="184098"/>
                  <a:pt x="106076" y="198909"/>
                </a:cubicBezTo>
                <a:cubicBezTo>
                  <a:pt x="106309" y="202078"/>
                  <a:pt x="106443" y="205247"/>
                  <a:pt x="106643" y="208416"/>
                </a:cubicBezTo>
                <a:cubicBezTo>
                  <a:pt x="106843" y="208282"/>
                  <a:pt x="106910" y="208182"/>
                  <a:pt x="106910" y="208049"/>
                </a:cubicBezTo>
                <a:cubicBezTo>
                  <a:pt x="107143" y="200877"/>
                  <a:pt x="107644" y="193705"/>
                  <a:pt x="108578" y="186600"/>
                </a:cubicBezTo>
                <a:cubicBezTo>
                  <a:pt x="109879" y="176493"/>
                  <a:pt x="111947" y="166553"/>
                  <a:pt x="115549" y="156979"/>
                </a:cubicBezTo>
                <a:cubicBezTo>
                  <a:pt x="122621" y="138066"/>
                  <a:pt x="134930" y="123989"/>
                  <a:pt x="153443" y="115549"/>
                </a:cubicBezTo>
                <a:cubicBezTo>
                  <a:pt x="168554" y="108678"/>
                  <a:pt x="184599" y="106043"/>
                  <a:pt x="200977" y="104875"/>
                </a:cubicBezTo>
                <a:cubicBezTo>
                  <a:pt x="204913" y="104608"/>
                  <a:pt x="208916" y="104441"/>
                  <a:pt x="212885" y="104208"/>
                </a:cubicBezTo>
                <a:cubicBezTo>
                  <a:pt x="205914" y="103808"/>
                  <a:pt x="199042" y="103474"/>
                  <a:pt x="192204" y="102673"/>
                </a:cubicBezTo>
                <a:cubicBezTo>
                  <a:pt x="182264" y="101539"/>
                  <a:pt x="172457" y="99738"/>
                  <a:pt x="162950" y="96536"/>
                </a:cubicBezTo>
                <a:cubicBezTo>
                  <a:pt x="150741" y="92433"/>
                  <a:pt x="139833" y="86262"/>
                  <a:pt x="130927" y="76788"/>
                </a:cubicBezTo>
                <a:cubicBezTo>
                  <a:pt x="122988" y="68282"/>
                  <a:pt x="117751" y="58275"/>
                  <a:pt x="114182" y="47367"/>
                </a:cubicBezTo>
                <a:cubicBezTo>
                  <a:pt x="109812" y="34058"/>
                  <a:pt x="107977" y="20248"/>
                  <a:pt x="107210" y="6305"/>
                </a:cubicBezTo>
                <a:cubicBezTo>
                  <a:pt x="107077" y="4203"/>
                  <a:pt x="106977" y="2102"/>
                  <a:pt x="10687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09366"/>
            <a:ext cx="9292856" cy="245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286" y="0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50"/>
          <p:cNvSpPr/>
          <p:nvPr/>
        </p:nvSpPr>
        <p:spPr>
          <a:xfrm rot="10800000" flipH="1">
            <a:off x="6562025" y="144"/>
            <a:ext cx="2582005" cy="1049580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129"/>
            <a:ext cx="9165854" cy="781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2"/>
          <p:cNvSpPr/>
          <p:nvPr/>
        </p:nvSpPr>
        <p:spPr>
          <a:xfrm rot="10800000">
            <a:off x="6020919" y="-7206"/>
            <a:ext cx="3122906" cy="1400731"/>
          </a:xfrm>
          <a:custGeom>
            <a:avLst/>
            <a:gdLst/>
            <a:ahLst/>
            <a:cxnLst/>
            <a:rect l="l" t="t" r="r" b="b"/>
            <a:pathLst>
              <a:path w="125645" h="110686" extrusionOk="0">
                <a:moveTo>
                  <a:pt x="0" y="0"/>
                </a:moveTo>
                <a:lnTo>
                  <a:pt x="0" y="110685"/>
                </a:lnTo>
                <a:lnTo>
                  <a:pt x="125645" y="110685"/>
                </a:lnTo>
                <a:lnTo>
                  <a:pt x="125645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52"/>
          <p:cNvSpPr/>
          <p:nvPr/>
        </p:nvSpPr>
        <p:spPr>
          <a:xfrm rot="5400000" flipH="1">
            <a:off x="7469980" y="-437194"/>
            <a:ext cx="1249566" cy="2123968"/>
          </a:xfrm>
          <a:custGeom>
            <a:avLst/>
            <a:gdLst/>
            <a:ahLst/>
            <a:cxnLst/>
            <a:rect l="l" t="t" r="r" b="b"/>
            <a:pathLst>
              <a:path w="31341" h="53269" fill="none" extrusionOk="0">
                <a:moveTo>
                  <a:pt x="31341" y="53268"/>
                </a:moveTo>
                <a:lnTo>
                  <a:pt x="31341" y="53268"/>
                </a:lnTo>
                <a:cubicBezTo>
                  <a:pt x="14100" y="53268"/>
                  <a:pt x="0" y="39159"/>
                  <a:pt x="0" y="21908"/>
                </a:cubicBez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9724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9" name="Google Shape;579;p52"/>
          <p:cNvGrpSpPr/>
          <p:nvPr/>
        </p:nvGrpSpPr>
        <p:grpSpPr>
          <a:xfrm rot="10800000" flipH="1">
            <a:off x="7185753" y="4001021"/>
            <a:ext cx="962918" cy="957618"/>
            <a:chOff x="7287638" y="313700"/>
            <a:chExt cx="796986" cy="792599"/>
          </a:xfrm>
        </p:grpSpPr>
        <p:sp>
          <p:nvSpPr>
            <p:cNvPr id="580" name="Google Shape;580;p52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52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5453"/>
            <a:ext cx="9250447" cy="7243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046" y="0"/>
            <a:ext cx="5143500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618623"/>
            <a:ext cx="9144001" cy="3402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E5"/>
        </a:solidFill>
        <a:effectLst/>
      </p:bgPr>
    </p:bg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56"/>
          <p:cNvGrpSpPr/>
          <p:nvPr/>
        </p:nvGrpSpPr>
        <p:grpSpPr>
          <a:xfrm>
            <a:off x="4979148" y="91876"/>
            <a:ext cx="878119" cy="873285"/>
            <a:chOff x="7287638" y="313700"/>
            <a:chExt cx="796986" cy="792599"/>
          </a:xfrm>
        </p:grpSpPr>
        <p:sp>
          <p:nvSpPr>
            <p:cNvPr id="662" name="Google Shape;662;p56"/>
            <p:cNvSpPr/>
            <p:nvPr/>
          </p:nvSpPr>
          <p:spPr>
            <a:xfrm>
              <a:off x="7287638" y="331076"/>
              <a:ext cx="775223" cy="775223"/>
            </a:xfrm>
            <a:custGeom>
              <a:avLst/>
              <a:gdLst/>
              <a:ahLst/>
              <a:cxnLst/>
              <a:rect l="l" t="t" r="r" b="b"/>
              <a:pathLst>
                <a:path w="13429" h="13429" fill="none" extrusionOk="0">
                  <a:moveTo>
                    <a:pt x="13429" y="13428"/>
                  </a:moveTo>
                  <a:lnTo>
                    <a:pt x="1" y="13428"/>
                  </a:lnTo>
                  <a:lnTo>
                    <a:pt x="1" y="1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56"/>
            <p:cNvSpPr/>
            <p:nvPr/>
          </p:nvSpPr>
          <p:spPr>
            <a:xfrm>
              <a:off x="7293468" y="313700"/>
              <a:ext cx="791155" cy="786826"/>
            </a:xfrm>
            <a:custGeom>
              <a:avLst/>
              <a:gdLst/>
              <a:ahLst/>
              <a:cxnLst/>
              <a:rect l="l" t="t" r="r" b="b"/>
              <a:pathLst>
                <a:path w="13705" h="13630" fill="none" extrusionOk="0">
                  <a:moveTo>
                    <a:pt x="0" y="13629"/>
                  </a:moveTo>
                  <a:lnTo>
                    <a:pt x="13704" y="0"/>
                  </a:ln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509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89885"/>
            <a:ext cx="9144000" cy="209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50" y="4341878"/>
            <a:ext cx="824526" cy="80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45024"/>
      </p:ext>
    </p:extLst>
  </p:cSld>
  <p:clrMapOvr>
    <a:masterClrMapping/>
  </p:clrMapOvr>
</p:sld>
</file>

<file path=ppt/theme/theme1.xml><?xml version="1.0" encoding="utf-8"?>
<a:theme xmlns:a="http://schemas.openxmlformats.org/drawingml/2006/main" name="Product Manager Skills Conference Red Variant by Slidesgo">
  <a:themeElements>
    <a:clrScheme name="Simple Light">
      <a:dk1>
        <a:srgbClr val="2C2C2D"/>
      </a:dk1>
      <a:lt1>
        <a:srgbClr val="FFFAFA"/>
      </a:lt1>
      <a:dk2>
        <a:srgbClr val="FF6C6C"/>
      </a:dk2>
      <a:lt2>
        <a:srgbClr val="FFCACA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C2C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</Words>
  <Application>Microsoft Office PowerPoint</Application>
  <PresentationFormat>On-screen Show (16:9)</PresentationFormat>
  <Paragraphs>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Lexend SemiBold</vt:lpstr>
      <vt:lpstr>Abhaya Libre SemiBold</vt:lpstr>
      <vt:lpstr>Lexend</vt:lpstr>
      <vt:lpstr>Nunito Light</vt:lpstr>
      <vt:lpstr>Arial</vt:lpstr>
      <vt:lpstr>Abhaya Libre Medium</vt:lpstr>
      <vt:lpstr>Product Manager Skills Conference Red Variant by Slidesgo</vt:lpstr>
      <vt:lpstr>Evolve 3B 6.5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Evolve 3 0.0</dc:title>
  <cp:lastModifiedBy>Admin</cp:lastModifiedBy>
  <cp:revision>6</cp:revision>
  <dcterms:modified xsi:type="dcterms:W3CDTF">2023-07-23T07:48:26Z</dcterms:modified>
</cp:coreProperties>
</file>