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7"/>
  </p:notesMasterIdLst>
  <p:sldIdLst>
    <p:sldId id="259" r:id="rId2"/>
    <p:sldId id="258" r:id="rId3"/>
    <p:sldId id="262" r:id="rId4"/>
    <p:sldId id="257" r:id="rId5"/>
    <p:sldId id="294" r:id="rId6"/>
    <p:sldId id="263" r:id="rId7"/>
    <p:sldId id="265" r:id="rId8"/>
    <p:sldId id="295" r:id="rId9"/>
    <p:sldId id="269" r:id="rId10"/>
    <p:sldId id="275" r:id="rId11"/>
    <p:sldId id="296" r:id="rId12"/>
    <p:sldId id="297" r:id="rId13"/>
    <p:sldId id="298" r:id="rId14"/>
    <p:sldId id="264" r:id="rId15"/>
    <p:sldId id="277" r:id="rId16"/>
    <p:sldId id="311" r:id="rId17"/>
    <p:sldId id="301" r:id="rId18"/>
    <p:sldId id="299" r:id="rId19"/>
    <p:sldId id="302" r:id="rId20"/>
    <p:sldId id="300" r:id="rId21"/>
    <p:sldId id="303" r:id="rId22"/>
    <p:sldId id="304" r:id="rId23"/>
    <p:sldId id="267" r:id="rId24"/>
    <p:sldId id="278" r:id="rId25"/>
    <p:sldId id="307" r:id="rId26"/>
    <p:sldId id="279" r:id="rId27"/>
    <p:sldId id="308" r:id="rId28"/>
    <p:sldId id="282" r:id="rId29"/>
    <p:sldId id="305" r:id="rId30"/>
    <p:sldId id="306" r:id="rId31"/>
    <p:sldId id="283" r:id="rId32"/>
    <p:sldId id="309" r:id="rId33"/>
    <p:sldId id="276" r:id="rId34"/>
    <p:sldId id="284" r:id="rId35"/>
    <p:sldId id="312" r:id="rId36"/>
  </p:sldIdLst>
  <p:sldSz cx="9144000" cy="5143500" type="screen16x9"/>
  <p:notesSz cx="6858000" cy="9144000"/>
  <p:embeddedFontLst>
    <p:embeddedFont>
      <p:font typeface="Abhaya Libre Medium" panose="020B0604020202020204" charset="0"/>
      <p:regular r:id="rId38"/>
      <p:bold r:id="rId39"/>
    </p:embeddedFont>
    <p:embeddedFont>
      <p:font typeface="Abhaya Libre SemiBold" panose="020B0604020202020204" charset="0"/>
      <p:regular r:id="rId40"/>
      <p:bold r:id="rId41"/>
    </p:embeddedFont>
    <p:embeddedFont>
      <p:font typeface="Lexend SemiBold" panose="020B0604020202020204" charset="0"/>
      <p:regular r:id="rId42"/>
      <p:bold r:id="rId43"/>
    </p:embeddedFont>
    <p:embeddedFont>
      <p:font typeface="Lexend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37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27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861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564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246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750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3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858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335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616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420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988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69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98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218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5442c96a25_0_1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5442c96a25_0_1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5442c96a25_0_1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5442c96a25_0_1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10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74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61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2059050" y="3458125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ubTitle" idx="1"/>
          </p:nvPr>
        </p:nvSpPr>
        <p:spPr>
          <a:xfrm>
            <a:off x="2059050" y="4029549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7499600" y="2948849"/>
            <a:ext cx="1644379" cy="219462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/>
          <p:nvPr/>
        </p:nvSpPr>
        <p:spPr>
          <a:xfrm rot="10800000" flipH="1">
            <a:off x="-2" y="99"/>
            <a:ext cx="717747" cy="361472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7567801" y="27650"/>
            <a:ext cx="1576217" cy="2679031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7499600" y="1671115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1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"/>
          <p:cNvSpPr/>
          <p:nvPr/>
        </p:nvSpPr>
        <p:spPr>
          <a:xfrm rot="10800000" flipH="1">
            <a:off x="8142100" y="3150681"/>
            <a:ext cx="1212818" cy="20612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"/>
          <p:cNvSpPr/>
          <p:nvPr/>
        </p:nvSpPr>
        <p:spPr>
          <a:xfrm rot="10800000" flipH="1">
            <a:off x="8349897" y="3059947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0" y="1914200"/>
            <a:ext cx="715548" cy="322926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5400000" flipH="1">
            <a:off x="1358747" y="43358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5400000" flipH="1">
            <a:off x="464289" y="3780662"/>
            <a:ext cx="898546" cy="1827127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2"/>
          <p:cNvCxnSpPr/>
          <p:nvPr/>
        </p:nvCxnSpPr>
        <p:spPr>
          <a:xfrm>
            <a:off x="-7175" y="4244950"/>
            <a:ext cx="72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3" r:id="rId9"/>
    <p:sldLayoutId id="2147483664" r:id="rId10"/>
    <p:sldLayoutId id="2147483666" r:id="rId11"/>
    <p:sldLayoutId id="2147483667" r:id="rId12"/>
    <p:sldLayoutId id="2147483670" r:id="rId13"/>
    <p:sldLayoutId id="2147483672" r:id="rId14"/>
    <p:sldLayoutId id="2147483677" r:id="rId15"/>
    <p:sldLayoutId id="2147483678" r:id="rId16"/>
    <p:sldLayoutId id="2147483679" r:id="rId17"/>
    <p:sldLayoutId id="2147483684" r:id="rId18"/>
    <p:sldLayoutId id="2147483685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7.1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62925" cy="57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476300"/>
            <a:ext cx="9144000" cy="3788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62925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919" y="529390"/>
            <a:ext cx="9232983" cy="3705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62925" cy="57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88"/>
            <a:ext cx="8165990" cy="3681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62925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271"/>
          <a:stretch/>
        </p:blipFill>
        <p:spPr>
          <a:xfrm>
            <a:off x="-8" y="571500"/>
            <a:ext cx="8162933" cy="3688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49" y="0"/>
            <a:ext cx="7241757" cy="135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692" y="1460514"/>
            <a:ext cx="4338956" cy="358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73979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51" y="1112243"/>
            <a:ext cx="8373979" cy="962025"/>
          </a:xfrm>
          <a:prstGeom prst="rect">
            <a:avLst/>
          </a:prstGeom>
        </p:spPr>
      </p:pic>
      <p:pic>
        <p:nvPicPr>
          <p:cNvPr id="6" name="EV_SB3_U07_p066_Ex2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2189" y="348887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73979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28" r="699"/>
          <a:stretch/>
        </p:blipFill>
        <p:spPr>
          <a:xfrm>
            <a:off x="1179094" y="962025"/>
            <a:ext cx="6015789" cy="2760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626"/>
          <a:stretch/>
        </p:blipFill>
        <p:spPr>
          <a:xfrm>
            <a:off x="5566181" y="3531267"/>
            <a:ext cx="3577819" cy="1612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738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73979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328" r="699"/>
          <a:stretch/>
        </p:blipFill>
        <p:spPr>
          <a:xfrm>
            <a:off x="0" y="962025"/>
            <a:ext cx="9144000" cy="4195332"/>
          </a:xfrm>
          <a:prstGeom prst="rect">
            <a:avLst/>
          </a:prstGeom>
        </p:spPr>
      </p:pic>
      <p:pic>
        <p:nvPicPr>
          <p:cNvPr id="4" name="EV_SB3_U07_p066_Ex2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7411" y="45339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14" y="1297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73979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28" r="699"/>
          <a:stretch/>
        </p:blipFill>
        <p:spPr>
          <a:xfrm>
            <a:off x="1179094" y="962025"/>
            <a:ext cx="6015789" cy="2760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68" y="3935691"/>
            <a:ext cx="7174864" cy="1207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"/>
            <a:ext cx="9163874" cy="1266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57" y="1267083"/>
            <a:ext cx="5077438" cy="375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48137" cy="1002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28" r="699"/>
          <a:stretch/>
        </p:blipFill>
        <p:spPr>
          <a:xfrm>
            <a:off x="0" y="962025"/>
            <a:ext cx="9144000" cy="419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48137" cy="1002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328" r="699"/>
          <a:stretch/>
        </p:blipFill>
        <p:spPr>
          <a:xfrm>
            <a:off x="0" y="962025"/>
            <a:ext cx="9144000" cy="4195332"/>
          </a:xfrm>
          <a:prstGeom prst="rect">
            <a:avLst/>
          </a:prstGeom>
        </p:spPr>
      </p:pic>
      <p:pic>
        <p:nvPicPr>
          <p:cNvPr id="4" name="EV_SB3_U07_p066_Ex2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7411" y="45339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-655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48137" cy="1002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28" r="699"/>
          <a:stretch/>
        </p:blipFill>
        <p:spPr>
          <a:xfrm>
            <a:off x="0" y="962025"/>
            <a:ext cx="6509084" cy="2986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494" y="3897643"/>
            <a:ext cx="5907505" cy="1245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3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6" y="1333604"/>
            <a:ext cx="8049048" cy="1578037"/>
          </a:xfrm>
          <a:prstGeom prst="rect">
            <a:avLst/>
          </a:prstGeom>
        </p:spPr>
      </p:pic>
      <p:grpSp>
        <p:nvGrpSpPr>
          <p:cNvPr id="630" name="Google Shape;630;p54"/>
          <p:cNvGrpSpPr/>
          <p:nvPr/>
        </p:nvGrpSpPr>
        <p:grpSpPr>
          <a:xfrm>
            <a:off x="8179327" y="1074829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668" cy="4078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668" cy="4078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84" y="4099992"/>
            <a:ext cx="4725600" cy="1043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710"/>
            <a:ext cx="9144000" cy="2329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3489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710"/>
            <a:ext cx="9144000" cy="2329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793"/>
          <a:stretch/>
        </p:blipFill>
        <p:spPr>
          <a:xfrm>
            <a:off x="618122" y="3838073"/>
            <a:ext cx="6697078" cy="826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348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4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9" y="0"/>
            <a:ext cx="8272463" cy="497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041"/>
            <a:ext cx="9144010" cy="2890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9" y="0"/>
            <a:ext cx="8272463" cy="497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636"/>
            <a:ext cx="9144000" cy="2496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8756"/>
            <a:ext cx="9144000" cy="670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9" y="0"/>
            <a:ext cx="8272463" cy="497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0588"/>
            <a:ext cx="9144010" cy="2868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87269" y="3652818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46758" cy="3420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48975" y="3292464"/>
            <a:ext cx="602774" cy="18510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21954" y="28015"/>
            <a:ext cx="602774" cy="9012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16"/>
          <a:stretch/>
        </p:blipFill>
        <p:spPr>
          <a:xfrm>
            <a:off x="6512767" y="3146939"/>
            <a:ext cx="2577255" cy="19922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43" y="-20979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87269" y="3652818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46758" cy="3420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71" y="2366531"/>
            <a:ext cx="2268089" cy="2777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48975" y="3292464"/>
            <a:ext cx="602774" cy="18510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21954" y="28015"/>
            <a:ext cx="602774" cy="9012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2945"/>
          <a:stretch/>
        </p:blipFill>
        <p:spPr>
          <a:xfrm>
            <a:off x="29953" y="3429000"/>
            <a:ext cx="6480299" cy="11842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43" y="-2097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63"/>
          <p:cNvGrpSpPr/>
          <p:nvPr/>
        </p:nvGrpSpPr>
        <p:grpSpPr>
          <a:xfrm flipH="1">
            <a:off x="-540325" y="-677157"/>
            <a:ext cx="2135262" cy="3629084"/>
            <a:chOff x="7460675" y="-677157"/>
            <a:chExt cx="2135262" cy="3629084"/>
          </a:xfrm>
        </p:grpSpPr>
        <p:sp>
          <p:nvSpPr>
            <p:cNvPr id="757" name="Google Shape;757;p63"/>
            <p:cNvSpPr/>
            <p:nvPr/>
          </p:nvSpPr>
          <p:spPr>
            <a:xfrm>
              <a:off x="7460675" y="-677157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7643300" y="186995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26" r="5642"/>
          <a:stretch/>
        </p:blipFill>
        <p:spPr>
          <a:xfrm>
            <a:off x="1594937" y="1230229"/>
            <a:ext cx="7407837" cy="2451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969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185611" cy="14110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15137" y="4507831"/>
            <a:ext cx="328863" cy="4371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9" name="Google Shape;959;p71"/>
          <p:cNvGrpSpPr/>
          <p:nvPr/>
        </p:nvGrpSpPr>
        <p:grpSpPr>
          <a:xfrm>
            <a:off x="303749" y="226700"/>
            <a:ext cx="962919" cy="957618"/>
            <a:chOff x="7287638" y="313700"/>
            <a:chExt cx="796987" cy="792599"/>
          </a:xfrm>
        </p:grpSpPr>
        <p:sp>
          <p:nvSpPr>
            <p:cNvPr id="960" name="Google Shape;960;p7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7293470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593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185611" cy="14110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15137" y="4507831"/>
            <a:ext cx="328863" cy="4371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9" name="Google Shape;959;p71"/>
          <p:cNvGrpSpPr/>
          <p:nvPr/>
        </p:nvGrpSpPr>
        <p:grpSpPr>
          <a:xfrm>
            <a:off x="303749" y="226700"/>
            <a:ext cx="962919" cy="957618"/>
            <a:chOff x="7287638" y="313700"/>
            <a:chExt cx="796987" cy="792599"/>
          </a:xfrm>
        </p:grpSpPr>
        <p:sp>
          <p:nvSpPr>
            <p:cNvPr id="960" name="Google Shape;960;p7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7293470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2559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01" y="1440865"/>
            <a:ext cx="7391651" cy="2220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196_EV_SB3_U07_UO_Brend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8112"/>
          <a:stretch/>
        </p:blipFill>
        <p:spPr>
          <a:xfrm>
            <a:off x="746710" y="1302388"/>
            <a:ext cx="7482891" cy="1476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" y="1280612"/>
            <a:ext cx="9140615" cy="193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2" y="1280612"/>
            <a:ext cx="9140615" cy="1937084"/>
          </a:xfrm>
          <a:prstGeom prst="rect">
            <a:avLst/>
          </a:prstGeom>
        </p:spPr>
      </p:pic>
      <p:pic>
        <p:nvPicPr>
          <p:cNvPr id="2" name="EV_SB3_U07_p066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1512" y="3696221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8494" b="2384"/>
          <a:stretch/>
        </p:blipFill>
        <p:spPr>
          <a:xfrm>
            <a:off x="0" y="1402911"/>
            <a:ext cx="8761422" cy="68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1247" b="3672"/>
          <a:stretch/>
        </p:blipFill>
        <p:spPr>
          <a:xfrm>
            <a:off x="702563" y="1983489"/>
            <a:ext cx="6310426" cy="772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</Words>
  <Application>Microsoft Office PowerPoint</Application>
  <PresentationFormat>On-screen Show (16:9)</PresentationFormat>
  <Paragraphs>1</Paragraphs>
  <Slides>35</Slides>
  <Notes>35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Abhaya Libre Medium</vt:lpstr>
      <vt:lpstr>Arial</vt:lpstr>
      <vt:lpstr>Abhaya Libre SemiBold</vt:lpstr>
      <vt:lpstr>Lexend SemiBold</vt:lpstr>
      <vt:lpstr>Lexend</vt:lpstr>
      <vt:lpstr>Nunito Light</vt:lpstr>
      <vt:lpstr>Product Manager Skills Conference Red Variant by Slidesgo</vt:lpstr>
      <vt:lpstr>Evolve 3B 7.1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17</cp:revision>
  <dcterms:modified xsi:type="dcterms:W3CDTF">2023-07-23T07:48:45Z</dcterms:modified>
</cp:coreProperties>
</file>