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31"/>
  </p:notesMasterIdLst>
  <p:sldIdLst>
    <p:sldId id="259" r:id="rId2"/>
    <p:sldId id="258" r:id="rId3"/>
    <p:sldId id="294" r:id="rId4"/>
    <p:sldId id="299" r:id="rId5"/>
    <p:sldId id="262" r:id="rId6"/>
    <p:sldId id="275" r:id="rId7"/>
    <p:sldId id="295" r:id="rId8"/>
    <p:sldId id="296" r:id="rId9"/>
    <p:sldId id="297" r:id="rId10"/>
    <p:sldId id="264" r:id="rId11"/>
    <p:sldId id="301" r:id="rId12"/>
    <p:sldId id="298" r:id="rId13"/>
    <p:sldId id="302" r:id="rId14"/>
    <p:sldId id="257" r:id="rId15"/>
    <p:sldId id="303" r:id="rId16"/>
    <p:sldId id="263" r:id="rId17"/>
    <p:sldId id="307" r:id="rId18"/>
    <p:sldId id="267" r:id="rId19"/>
    <p:sldId id="276" r:id="rId20"/>
    <p:sldId id="305" r:id="rId21"/>
    <p:sldId id="277" r:id="rId22"/>
    <p:sldId id="306" r:id="rId23"/>
    <p:sldId id="281" r:id="rId24"/>
    <p:sldId id="308" r:id="rId25"/>
    <p:sldId id="304" r:id="rId26"/>
    <p:sldId id="282" r:id="rId27"/>
    <p:sldId id="278" r:id="rId28"/>
    <p:sldId id="283" r:id="rId29"/>
    <p:sldId id="309" r:id="rId30"/>
  </p:sldIdLst>
  <p:sldSz cx="9144000" cy="5143500" type="screen16x9"/>
  <p:notesSz cx="6858000" cy="9144000"/>
  <p:embeddedFontLst>
    <p:embeddedFont>
      <p:font typeface="Lexend SemiBold" panose="020B0604020202020204" charset="0"/>
      <p:regular r:id="rId32"/>
      <p:bold r:id="rId33"/>
    </p:embeddedFont>
    <p:embeddedFont>
      <p:font typeface="Abhaya Libre SemiBold" panose="020B0604020202020204" charset="0"/>
      <p:regular r:id="rId34"/>
      <p:bold r:id="rId35"/>
    </p:embeddedFont>
    <p:embeddedFont>
      <p:font typeface="Lexend" panose="020B0604020202020204" charset="0"/>
      <p:regular r:id="rId36"/>
      <p:bold r:id="rId37"/>
    </p:embeddedFont>
    <p:embeddedFont>
      <p:font typeface="Abhaya Libre Medium" panose="020B0604020202020204" charset="0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3454FF-B36F-4D81-8594-DACD3A95BA83}">
  <a:tblStyle styleId="{863454FF-B36F-4D81-8594-DACD3A95BA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2E6E8EE-F526-4A1E-9984-75D594B2FDE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15" autoAdjust="0"/>
  </p:normalViewPr>
  <p:slideViewPr>
    <p:cSldViewPr snapToGrid="0">
      <p:cViewPr varScale="1">
        <p:scale>
          <a:sx n="55" d="100"/>
          <a:sy n="55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542bb233b5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542bb233b5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542bb233b5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1542bb233b5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542bb233b5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1542bb233b5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5291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542bb233b5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1542bb233b5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6746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542bb233b5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1542bb233b5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2830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542bb233b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542bb233b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542bb233b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542bb233b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8923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5442c96a25_0_18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5442c96a25_0_18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5442c96a25_0_18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5442c96a25_0_18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8029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5442c96a25_0_18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15442c96a25_0_18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15442c96a25_0_18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15442c96a25_0_18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542bb233b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542bb233b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15442c96a25_0_18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15442c96a25_0_18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91992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15442c96a25_0_18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15442c96a25_0_18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15442c96a25_0_18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15442c96a25_0_18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83864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15442c96a25_0_18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15442c96a25_0_18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15442c96a25_0_18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15442c96a25_0_18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39964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15442c96a25_0_18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15442c96a25_0_18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19896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15442c96a25_0_19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15442c96a25_0_19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15442c96a25_0_18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15442c96a25_0_18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15442c96a25_0_18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15442c96a25_0_18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15442c96a25_0_18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15442c96a25_0_18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9693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542bb233b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542bb233b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8954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542bb233b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542bb233b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54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5442c96a25_0_18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15442c96a25_0_18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5442c96a25_0_19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15442c96a25_0_19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5442c96a25_0_19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15442c96a25_0_19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1902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5442c96a25_0_19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15442c96a25_0_19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6323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5442c96a25_0_19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15442c96a25_0_19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52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 flipH="1">
            <a:off x="7995570" y="69463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/>
          <p:nvPr/>
        </p:nvSpPr>
        <p:spPr>
          <a:xfrm flipH="1">
            <a:off x="8248979" y="26108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"/>
          <p:cNvSpPr/>
          <p:nvPr/>
        </p:nvSpPr>
        <p:spPr>
          <a:xfrm rot="5400000" flipH="1">
            <a:off x="347629" y="3820752"/>
            <a:ext cx="1001035" cy="1700959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5"/>
          <p:cNvSpPr/>
          <p:nvPr/>
        </p:nvSpPr>
        <p:spPr>
          <a:xfrm rot="5400000">
            <a:off x="1095158" y="4175026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1447485" y="2724150"/>
            <a:ext cx="26847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2"/>
          </p:nvPr>
        </p:nvSpPr>
        <p:spPr>
          <a:xfrm>
            <a:off x="1447485" y="3066570"/>
            <a:ext cx="2684700" cy="1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3"/>
          </p:nvPr>
        </p:nvSpPr>
        <p:spPr>
          <a:xfrm>
            <a:off x="4695835" y="2724150"/>
            <a:ext cx="26847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4"/>
          </p:nvPr>
        </p:nvSpPr>
        <p:spPr>
          <a:xfrm>
            <a:off x="4695835" y="3066571"/>
            <a:ext cx="2684700" cy="1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6_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1"/>
          <p:cNvSpPr txBox="1">
            <a:spLocks noGrp="1"/>
          </p:cNvSpPr>
          <p:nvPr>
            <p:ph type="title" hasCustomPrompt="1"/>
          </p:nvPr>
        </p:nvSpPr>
        <p:spPr>
          <a:xfrm>
            <a:off x="1020350" y="1773976"/>
            <a:ext cx="2115000" cy="5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8" name="Google Shape;228;p21"/>
          <p:cNvSpPr txBox="1">
            <a:spLocks noGrp="1"/>
          </p:cNvSpPr>
          <p:nvPr>
            <p:ph type="subTitle" idx="1"/>
          </p:nvPr>
        </p:nvSpPr>
        <p:spPr>
          <a:xfrm>
            <a:off x="1020350" y="2789918"/>
            <a:ext cx="21150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1"/>
          <p:cNvSpPr txBox="1">
            <a:spLocks noGrp="1"/>
          </p:cNvSpPr>
          <p:nvPr>
            <p:ph type="subTitle" idx="2"/>
          </p:nvPr>
        </p:nvSpPr>
        <p:spPr>
          <a:xfrm>
            <a:off x="1020350" y="3174831"/>
            <a:ext cx="21150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1"/>
          <p:cNvSpPr txBox="1">
            <a:spLocks noGrp="1"/>
          </p:cNvSpPr>
          <p:nvPr>
            <p:ph type="title" idx="3" hasCustomPrompt="1"/>
          </p:nvPr>
        </p:nvSpPr>
        <p:spPr>
          <a:xfrm>
            <a:off x="3514500" y="1773976"/>
            <a:ext cx="2115000" cy="5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1" name="Google Shape;231;p21"/>
          <p:cNvSpPr txBox="1">
            <a:spLocks noGrp="1"/>
          </p:cNvSpPr>
          <p:nvPr>
            <p:ph type="subTitle" idx="4"/>
          </p:nvPr>
        </p:nvSpPr>
        <p:spPr>
          <a:xfrm>
            <a:off x="3514500" y="2789918"/>
            <a:ext cx="21150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1"/>
          <p:cNvSpPr txBox="1">
            <a:spLocks noGrp="1"/>
          </p:cNvSpPr>
          <p:nvPr>
            <p:ph type="subTitle" idx="5"/>
          </p:nvPr>
        </p:nvSpPr>
        <p:spPr>
          <a:xfrm>
            <a:off x="3514500" y="3174831"/>
            <a:ext cx="21150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1"/>
          <p:cNvSpPr txBox="1">
            <a:spLocks noGrp="1"/>
          </p:cNvSpPr>
          <p:nvPr>
            <p:ph type="title" idx="6" hasCustomPrompt="1"/>
          </p:nvPr>
        </p:nvSpPr>
        <p:spPr>
          <a:xfrm>
            <a:off x="6008650" y="1773976"/>
            <a:ext cx="2115000" cy="5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4" name="Google Shape;234;p21"/>
          <p:cNvSpPr txBox="1">
            <a:spLocks noGrp="1"/>
          </p:cNvSpPr>
          <p:nvPr>
            <p:ph type="subTitle" idx="7"/>
          </p:nvPr>
        </p:nvSpPr>
        <p:spPr>
          <a:xfrm>
            <a:off x="6008650" y="2789918"/>
            <a:ext cx="21150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1"/>
          <p:cNvSpPr txBox="1">
            <a:spLocks noGrp="1"/>
          </p:cNvSpPr>
          <p:nvPr>
            <p:ph type="subTitle" idx="8"/>
          </p:nvPr>
        </p:nvSpPr>
        <p:spPr>
          <a:xfrm>
            <a:off x="6008650" y="3174831"/>
            <a:ext cx="21150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1"/>
          <p:cNvSpPr txBox="1">
            <a:spLocks noGrp="1"/>
          </p:cNvSpPr>
          <p:nvPr>
            <p:ph type="title" idx="9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1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1"/>
          <p:cNvSpPr/>
          <p:nvPr/>
        </p:nvSpPr>
        <p:spPr>
          <a:xfrm rot="5400000" flipH="1">
            <a:off x="269050" y="3834475"/>
            <a:ext cx="997333" cy="1694869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1"/>
          <p:cNvSpPr/>
          <p:nvPr/>
        </p:nvSpPr>
        <p:spPr>
          <a:xfrm rot="5400000">
            <a:off x="1209658" y="4371501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1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4"/>
          <p:cNvSpPr/>
          <p:nvPr/>
        </p:nvSpPr>
        <p:spPr>
          <a:xfrm>
            <a:off x="0" y="2659650"/>
            <a:ext cx="3442045" cy="2483794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4"/>
          <p:cNvSpPr/>
          <p:nvPr/>
        </p:nvSpPr>
        <p:spPr>
          <a:xfrm flipH="1">
            <a:off x="8428431" y="3937000"/>
            <a:ext cx="715697" cy="1216112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4"/>
          <p:cNvSpPr/>
          <p:nvPr/>
        </p:nvSpPr>
        <p:spPr>
          <a:xfrm>
            <a:off x="8308275" y="4109047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4"/>
          <p:cNvSpPr/>
          <p:nvPr/>
        </p:nvSpPr>
        <p:spPr>
          <a:xfrm>
            <a:off x="8427400" y="0"/>
            <a:ext cx="717747" cy="3434033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4"/>
          <p:cNvSpPr txBox="1">
            <a:spLocks noGrp="1"/>
          </p:cNvSpPr>
          <p:nvPr>
            <p:ph type="title"/>
          </p:nvPr>
        </p:nvSpPr>
        <p:spPr>
          <a:xfrm>
            <a:off x="3497771" y="1401350"/>
            <a:ext cx="4803600" cy="13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500"/>
              <a:buNone/>
              <a:defRPr sz="9600" b="1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4"/>
          <p:cNvSpPr txBox="1">
            <a:spLocks noGrp="1"/>
          </p:cNvSpPr>
          <p:nvPr>
            <p:ph type="subTitle" idx="1"/>
          </p:nvPr>
        </p:nvSpPr>
        <p:spPr>
          <a:xfrm>
            <a:off x="3497627" y="2805117"/>
            <a:ext cx="4803600" cy="9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24"/>
          <p:cNvSpPr>
            <a:spLocks noGrp="1"/>
          </p:cNvSpPr>
          <p:nvPr>
            <p:ph type="pic" idx="2"/>
          </p:nvPr>
        </p:nvSpPr>
        <p:spPr>
          <a:xfrm>
            <a:off x="948575" y="939114"/>
            <a:ext cx="2067600" cy="33423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7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8"/>
          <p:cNvSpPr/>
          <p:nvPr/>
        </p:nvSpPr>
        <p:spPr>
          <a:xfrm flipH="1">
            <a:off x="7995570" y="69463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8"/>
          <p:cNvSpPr/>
          <p:nvPr/>
        </p:nvSpPr>
        <p:spPr>
          <a:xfrm flipH="1">
            <a:off x="8248979" y="26108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8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8"/>
          <p:cNvSpPr/>
          <p:nvPr/>
        </p:nvSpPr>
        <p:spPr>
          <a:xfrm rot="5400000" flipH="1">
            <a:off x="469499" y="3350172"/>
            <a:ext cx="1349717" cy="2293440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8"/>
          <p:cNvSpPr/>
          <p:nvPr/>
        </p:nvSpPr>
        <p:spPr>
          <a:xfrm rot="5400000">
            <a:off x="1751633" y="4060301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8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8"/>
          <p:cNvSpPr txBox="1">
            <a:spLocks noGrp="1"/>
          </p:cNvSpPr>
          <p:nvPr>
            <p:ph type="title"/>
          </p:nvPr>
        </p:nvSpPr>
        <p:spPr>
          <a:xfrm>
            <a:off x="947538" y="1886901"/>
            <a:ext cx="3715500" cy="5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9pPr>
          </a:lstStyle>
          <a:p>
            <a:endParaRPr/>
          </a:p>
        </p:txBody>
      </p:sp>
      <p:sp>
        <p:nvSpPr>
          <p:cNvPr id="297" name="Google Shape;297;p28"/>
          <p:cNvSpPr txBox="1">
            <a:spLocks noGrp="1"/>
          </p:cNvSpPr>
          <p:nvPr>
            <p:ph type="subTitle" idx="1"/>
          </p:nvPr>
        </p:nvSpPr>
        <p:spPr>
          <a:xfrm>
            <a:off x="947463" y="2458301"/>
            <a:ext cx="37155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8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1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31"/>
          <p:cNvSpPr/>
          <p:nvPr/>
        </p:nvSpPr>
        <p:spPr>
          <a:xfrm rot="10800000" flipH="1">
            <a:off x="0" y="4610309"/>
            <a:ext cx="6971413" cy="543192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1"/>
          <p:cNvSpPr/>
          <p:nvPr/>
        </p:nvSpPr>
        <p:spPr>
          <a:xfrm rot="10800000" flipH="1">
            <a:off x="8142100" y="3150681"/>
            <a:ext cx="1212818" cy="2061244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31"/>
          <p:cNvSpPr/>
          <p:nvPr/>
        </p:nvSpPr>
        <p:spPr>
          <a:xfrm rot="10800000" flipH="1">
            <a:off x="8349897" y="3059947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8_1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2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32"/>
          <p:cNvSpPr/>
          <p:nvPr/>
        </p:nvSpPr>
        <p:spPr>
          <a:xfrm>
            <a:off x="0" y="1914200"/>
            <a:ext cx="715548" cy="3229264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2"/>
          <p:cNvSpPr/>
          <p:nvPr/>
        </p:nvSpPr>
        <p:spPr>
          <a:xfrm flipH="1">
            <a:off x="8428431" y="3937000"/>
            <a:ext cx="715697" cy="1216112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2"/>
          <p:cNvSpPr/>
          <p:nvPr/>
        </p:nvSpPr>
        <p:spPr>
          <a:xfrm>
            <a:off x="8308275" y="4109047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2"/>
          <p:cNvSpPr/>
          <p:nvPr/>
        </p:nvSpPr>
        <p:spPr>
          <a:xfrm>
            <a:off x="8427400" y="0"/>
            <a:ext cx="717747" cy="3434033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2"/>
          <p:cNvSpPr/>
          <p:nvPr/>
        </p:nvSpPr>
        <p:spPr>
          <a:xfrm rot="5400000" flipH="1">
            <a:off x="1358747" y="4335833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2"/>
          <p:cNvSpPr/>
          <p:nvPr/>
        </p:nvSpPr>
        <p:spPr>
          <a:xfrm rot="-5400000" flipH="1">
            <a:off x="464289" y="3780662"/>
            <a:ext cx="898546" cy="1827127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2" name="Google Shape;332;p32"/>
          <p:cNvCxnSpPr/>
          <p:nvPr/>
        </p:nvCxnSpPr>
        <p:spPr>
          <a:xfrm>
            <a:off x="-7175" y="4244950"/>
            <a:ext cx="725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8_1_1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3"/>
          <p:cNvSpPr/>
          <p:nvPr/>
        </p:nvSpPr>
        <p:spPr>
          <a:xfrm rot="-5400000">
            <a:off x="3305509" y="1289384"/>
            <a:ext cx="544357" cy="716387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3"/>
          <p:cNvSpPr/>
          <p:nvPr/>
        </p:nvSpPr>
        <p:spPr>
          <a:xfrm rot="10800000">
            <a:off x="7733316" y="4215886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3"/>
          <p:cNvSpPr/>
          <p:nvPr/>
        </p:nvSpPr>
        <p:spPr>
          <a:xfrm rot="5400000">
            <a:off x="8025268" y="4011964"/>
            <a:ext cx="745994" cy="1516968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33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38"/>
          <p:cNvGrpSpPr/>
          <p:nvPr/>
        </p:nvGrpSpPr>
        <p:grpSpPr>
          <a:xfrm>
            <a:off x="6295717" y="538247"/>
            <a:ext cx="962918" cy="957618"/>
            <a:chOff x="7287638" y="313700"/>
            <a:chExt cx="796986" cy="792599"/>
          </a:xfrm>
        </p:grpSpPr>
        <p:sp>
          <p:nvSpPr>
            <p:cNvPr id="375" name="Google Shape;375;p38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8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7" name="Google Shape;377;p38"/>
          <p:cNvSpPr/>
          <p:nvPr/>
        </p:nvSpPr>
        <p:spPr>
          <a:xfrm>
            <a:off x="0" y="0"/>
            <a:ext cx="6027819" cy="2571789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8"/>
          <p:cNvSpPr/>
          <p:nvPr/>
        </p:nvSpPr>
        <p:spPr>
          <a:xfrm>
            <a:off x="337168" y="243015"/>
            <a:ext cx="918025" cy="914250"/>
          </a:xfrm>
          <a:custGeom>
            <a:avLst/>
            <a:gdLst/>
            <a:ahLst/>
            <a:cxnLst/>
            <a:rect l="l" t="t" r="r" b="b"/>
            <a:pathLst>
              <a:path w="36721" h="36570" extrusionOk="0">
                <a:moveTo>
                  <a:pt x="18574" y="1"/>
                </a:moveTo>
                <a:lnTo>
                  <a:pt x="15813" y="5799"/>
                </a:lnTo>
                <a:lnTo>
                  <a:pt x="11044" y="1507"/>
                </a:lnTo>
                <a:lnTo>
                  <a:pt x="10894" y="7932"/>
                </a:lnTo>
                <a:lnTo>
                  <a:pt x="4769" y="5974"/>
                </a:lnTo>
                <a:lnTo>
                  <a:pt x="7254" y="11898"/>
                </a:lnTo>
                <a:lnTo>
                  <a:pt x="879" y="12575"/>
                </a:lnTo>
                <a:lnTo>
                  <a:pt x="5548" y="16993"/>
                </a:lnTo>
                <a:lnTo>
                  <a:pt x="1" y="20205"/>
                </a:lnTo>
                <a:lnTo>
                  <a:pt x="6049" y="22339"/>
                </a:lnTo>
                <a:lnTo>
                  <a:pt x="2285" y="27534"/>
                </a:lnTo>
                <a:lnTo>
                  <a:pt x="8685" y="27007"/>
                </a:lnTo>
                <a:lnTo>
                  <a:pt x="7380" y="33307"/>
                </a:lnTo>
                <a:lnTo>
                  <a:pt x="13002" y="30220"/>
                </a:lnTo>
                <a:lnTo>
                  <a:pt x="14357" y="36494"/>
                </a:lnTo>
                <a:lnTo>
                  <a:pt x="18248" y="31399"/>
                </a:lnTo>
                <a:lnTo>
                  <a:pt x="22037" y="36570"/>
                </a:lnTo>
                <a:lnTo>
                  <a:pt x="23518" y="30320"/>
                </a:lnTo>
                <a:lnTo>
                  <a:pt x="29090" y="33508"/>
                </a:lnTo>
                <a:lnTo>
                  <a:pt x="27911" y="27208"/>
                </a:lnTo>
                <a:lnTo>
                  <a:pt x="34286" y="27860"/>
                </a:lnTo>
                <a:lnTo>
                  <a:pt x="34286" y="27860"/>
                </a:lnTo>
                <a:lnTo>
                  <a:pt x="30646" y="22590"/>
                </a:lnTo>
                <a:lnTo>
                  <a:pt x="36720" y="20582"/>
                </a:lnTo>
                <a:lnTo>
                  <a:pt x="31249" y="17244"/>
                </a:lnTo>
                <a:lnTo>
                  <a:pt x="35992" y="12927"/>
                </a:lnTo>
                <a:lnTo>
                  <a:pt x="29642" y="12098"/>
                </a:lnTo>
                <a:lnTo>
                  <a:pt x="32228" y="6250"/>
                </a:lnTo>
                <a:lnTo>
                  <a:pt x="26078" y="8083"/>
                </a:lnTo>
                <a:lnTo>
                  <a:pt x="26053" y="1657"/>
                </a:lnTo>
                <a:lnTo>
                  <a:pt x="21184" y="5849"/>
                </a:lnTo>
                <a:lnTo>
                  <a:pt x="1857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8"/>
          <p:cNvSpPr/>
          <p:nvPr/>
        </p:nvSpPr>
        <p:spPr>
          <a:xfrm rot="-5400000">
            <a:off x="716700" y="-807975"/>
            <a:ext cx="2135262" cy="3629084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38"/>
          <p:cNvSpPr/>
          <p:nvPr/>
        </p:nvSpPr>
        <p:spPr>
          <a:xfrm rot="-5400000">
            <a:off x="2075328" y="1555438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8"/>
          <p:cNvSpPr/>
          <p:nvPr/>
        </p:nvSpPr>
        <p:spPr>
          <a:xfrm>
            <a:off x="6027825" y="4605250"/>
            <a:ext cx="3116310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8"/>
          <p:cNvSpPr/>
          <p:nvPr/>
        </p:nvSpPr>
        <p:spPr>
          <a:xfrm flipH="1">
            <a:off x="8428431" y="3937000"/>
            <a:ext cx="715697" cy="1216112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8"/>
          <p:cNvSpPr/>
          <p:nvPr/>
        </p:nvSpPr>
        <p:spPr>
          <a:xfrm>
            <a:off x="8340143" y="4070805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39"/>
          <p:cNvGrpSpPr/>
          <p:nvPr/>
        </p:nvGrpSpPr>
        <p:grpSpPr>
          <a:xfrm>
            <a:off x="3623867" y="796325"/>
            <a:ext cx="962918" cy="957618"/>
            <a:chOff x="7287638" y="313700"/>
            <a:chExt cx="796986" cy="792599"/>
          </a:xfrm>
        </p:grpSpPr>
        <p:sp>
          <p:nvSpPr>
            <p:cNvPr id="386" name="Google Shape;386;p39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" name="Google Shape;388;p39"/>
          <p:cNvSpPr/>
          <p:nvPr/>
        </p:nvSpPr>
        <p:spPr>
          <a:xfrm flipH="1">
            <a:off x="7995570" y="69463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9"/>
          <p:cNvSpPr/>
          <p:nvPr/>
        </p:nvSpPr>
        <p:spPr>
          <a:xfrm flipH="1">
            <a:off x="8248979" y="26108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9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9"/>
          <p:cNvSpPr/>
          <p:nvPr/>
        </p:nvSpPr>
        <p:spPr>
          <a:xfrm rot="5400000" flipH="1">
            <a:off x="469499" y="3350172"/>
            <a:ext cx="1349717" cy="2293440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9"/>
          <p:cNvSpPr/>
          <p:nvPr/>
        </p:nvSpPr>
        <p:spPr>
          <a:xfrm rot="5400000">
            <a:off x="1751633" y="4060301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9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/>
          <p:nvPr/>
        </p:nvSpPr>
        <p:spPr>
          <a:xfrm rot="10800000" flipH="1">
            <a:off x="8430150" y="5"/>
            <a:ext cx="713978" cy="25643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/>
          <p:nvPr/>
        </p:nvSpPr>
        <p:spPr>
          <a:xfrm rot="10800000" flipH="1">
            <a:off x="-2350" y="2571745"/>
            <a:ext cx="712093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3" name="Google Shape;53;p6"/>
          <p:cNvGrpSpPr/>
          <p:nvPr/>
        </p:nvGrpSpPr>
        <p:grpSpPr>
          <a:xfrm>
            <a:off x="-23751" y="4605249"/>
            <a:ext cx="1831801" cy="1065449"/>
            <a:chOff x="-23751" y="4605249"/>
            <a:chExt cx="1831801" cy="1065449"/>
          </a:xfrm>
        </p:grpSpPr>
        <p:sp>
          <p:nvSpPr>
            <p:cNvPr id="54" name="Google Shape;54;p6"/>
            <p:cNvSpPr/>
            <p:nvPr/>
          </p:nvSpPr>
          <p:spPr>
            <a:xfrm rot="5400000" flipH="1">
              <a:off x="370136" y="4232785"/>
              <a:ext cx="1065436" cy="1810390"/>
            </a:xfrm>
            <a:custGeom>
              <a:avLst/>
              <a:gdLst/>
              <a:ahLst/>
              <a:cxnLst/>
              <a:rect l="l" t="t" r="r" b="b"/>
              <a:pathLst>
                <a:path w="23504" h="39938" fill="none" extrusionOk="0">
                  <a:moveTo>
                    <a:pt x="1" y="1"/>
                  </a:moveTo>
                  <a:lnTo>
                    <a:pt x="1" y="1"/>
                  </a:lnTo>
                  <a:cubicBezTo>
                    <a:pt x="12924" y="1"/>
                    <a:pt x="23504" y="10580"/>
                    <a:pt x="23504" y="23513"/>
                  </a:cubicBezTo>
                  <a:lnTo>
                    <a:pt x="23504" y="39937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6"/>
            <p:cNvSpPr/>
            <p:nvPr/>
          </p:nvSpPr>
          <p:spPr>
            <a:xfrm rot="5400000">
              <a:off x="1154508" y="4609551"/>
              <a:ext cx="409806" cy="401201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6" name="Google Shape;56;p6"/>
            <p:cNvCxnSpPr/>
            <p:nvPr/>
          </p:nvCxnSpPr>
          <p:spPr>
            <a:xfrm>
              <a:off x="-23751" y="4605257"/>
              <a:ext cx="733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body" idx="1"/>
          </p:nvPr>
        </p:nvSpPr>
        <p:spPr>
          <a:xfrm>
            <a:off x="2596050" y="1854225"/>
            <a:ext cx="3951900" cy="22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500"/>
              <a:buFont typeface="Abhaya Libre SemiBold"/>
              <a:buChar char="●"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2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2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2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○"/>
              <a:defRPr sz="12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Nunito Light"/>
              <a:buChar char="■"/>
              <a:defRPr sz="1200"/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200"/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2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Nunito Light"/>
              <a:buChar char="■"/>
              <a:defRPr sz="1200"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/>
          <p:nvPr/>
        </p:nvSpPr>
        <p:spPr>
          <a:xfrm rot="10800000" flipH="1">
            <a:off x="0" y="4608558"/>
            <a:ext cx="6548932" cy="53516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/>
          <p:nvPr/>
        </p:nvSpPr>
        <p:spPr>
          <a:xfrm rot="5400000">
            <a:off x="233310" y="2377333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" name="Google Shape;62;p7"/>
          <p:cNvGrpSpPr/>
          <p:nvPr/>
        </p:nvGrpSpPr>
        <p:grpSpPr>
          <a:xfrm>
            <a:off x="-265864" y="2275816"/>
            <a:ext cx="1153456" cy="2869634"/>
            <a:chOff x="-265864" y="2275816"/>
            <a:chExt cx="1153456" cy="2869634"/>
          </a:xfrm>
        </p:grpSpPr>
        <p:sp>
          <p:nvSpPr>
            <p:cNvPr id="63" name="Google Shape;63;p7"/>
            <p:cNvSpPr/>
            <p:nvPr/>
          </p:nvSpPr>
          <p:spPr>
            <a:xfrm rot="10800000">
              <a:off x="-265864" y="2275816"/>
              <a:ext cx="1152879" cy="2344236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4" name="Google Shape;64;p7"/>
            <p:cNvCxnSpPr/>
            <p:nvPr/>
          </p:nvCxnSpPr>
          <p:spPr>
            <a:xfrm>
              <a:off x="887593" y="4611150"/>
              <a:ext cx="0" cy="534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5" name="Google Shape;65;p7"/>
          <p:cNvGrpSpPr/>
          <p:nvPr/>
        </p:nvGrpSpPr>
        <p:grpSpPr>
          <a:xfrm>
            <a:off x="7440125" y="2275813"/>
            <a:ext cx="2135262" cy="3629084"/>
            <a:chOff x="7440125" y="2275813"/>
            <a:chExt cx="2135262" cy="3629084"/>
          </a:xfrm>
        </p:grpSpPr>
        <p:sp>
          <p:nvSpPr>
            <p:cNvPr id="66" name="Google Shape;66;p7"/>
            <p:cNvSpPr/>
            <p:nvPr/>
          </p:nvSpPr>
          <p:spPr>
            <a:xfrm rot="10800000" flipH="1">
              <a:off x="7440125" y="2275813"/>
              <a:ext cx="2135262" cy="3629084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7"/>
            <p:cNvSpPr/>
            <p:nvPr/>
          </p:nvSpPr>
          <p:spPr>
            <a:xfrm rot="10800000" flipH="1">
              <a:off x="7622750" y="2754422"/>
              <a:ext cx="616305" cy="603364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/>
          <p:nvPr/>
        </p:nvSpPr>
        <p:spPr>
          <a:xfrm flipH="1">
            <a:off x="2172581" y="-1350"/>
            <a:ext cx="6971413" cy="115196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" name="Google Shape;95;p11"/>
          <p:cNvGrpSpPr/>
          <p:nvPr/>
        </p:nvGrpSpPr>
        <p:grpSpPr>
          <a:xfrm rot="10800000" flipH="1">
            <a:off x="3183287" y="3887836"/>
            <a:ext cx="878119" cy="873285"/>
            <a:chOff x="7287638" y="313700"/>
            <a:chExt cx="796986" cy="792599"/>
          </a:xfrm>
        </p:grpSpPr>
        <p:sp>
          <p:nvSpPr>
            <p:cNvPr id="96" name="Google Shape;96;p11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1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98;p11"/>
          <p:cNvSpPr/>
          <p:nvPr/>
        </p:nvSpPr>
        <p:spPr>
          <a:xfrm flipH="1">
            <a:off x="-7" y="3866652"/>
            <a:ext cx="2712676" cy="1275656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1"/>
          <p:cNvSpPr/>
          <p:nvPr/>
        </p:nvSpPr>
        <p:spPr>
          <a:xfrm rot="-5400000">
            <a:off x="6902276" y="4246108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1"/>
          <p:cNvSpPr/>
          <p:nvPr/>
        </p:nvSpPr>
        <p:spPr>
          <a:xfrm rot="5400000">
            <a:off x="7395443" y="3394952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1"/>
          <p:cNvSpPr txBox="1">
            <a:spLocks noGrp="1"/>
          </p:cNvSpPr>
          <p:nvPr>
            <p:ph type="title" hasCustomPrompt="1"/>
          </p:nvPr>
        </p:nvSpPr>
        <p:spPr>
          <a:xfrm>
            <a:off x="1699950" y="1645725"/>
            <a:ext cx="5684400" cy="15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2" name="Google Shape;102;p11"/>
          <p:cNvSpPr txBox="1">
            <a:spLocks noGrp="1"/>
          </p:cNvSpPr>
          <p:nvPr>
            <p:ph type="subTitle" idx="1"/>
          </p:nvPr>
        </p:nvSpPr>
        <p:spPr>
          <a:xfrm>
            <a:off x="1699950" y="3078548"/>
            <a:ext cx="56844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/>
          <p:nvPr/>
        </p:nvSpPr>
        <p:spPr>
          <a:xfrm rot="10800000" flipH="1">
            <a:off x="0" y="4608558"/>
            <a:ext cx="6027819" cy="53516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3"/>
          <p:cNvSpPr/>
          <p:nvPr/>
        </p:nvSpPr>
        <p:spPr>
          <a:xfrm rot="10800000" flipH="1">
            <a:off x="8197176" y="2424138"/>
            <a:ext cx="1999634" cy="3398562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3"/>
          <p:cNvSpPr/>
          <p:nvPr/>
        </p:nvSpPr>
        <p:spPr>
          <a:xfrm rot="10800000" flipH="1">
            <a:off x="8244175" y="3021322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3"/>
          <p:cNvSpPr/>
          <p:nvPr/>
        </p:nvSpPr>
        <p:spPr>
          <a:xfrm rot="5400000">
            <a:off x="233310" y="2377333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" name="Google Shape;109;p13"/>
          <p:cNvGrpSpPr/>
          <p:nvPr/>
        </p:nvGrpSpPr>
        <p:grpSpPr>
          <a:xfrm>
            <a:off x="-265864" y="2275816"/>
            <a:ext cx="1153456" cy="2869634"/>
            <a:chOff x="-265864" y="2275816"/>
            <a:chExt cx="1153456" cy="2869634"/>
          </a:xfrm>
        </p:grpSpPr>
        <p:sp>
          <p:nvSpPr>
            <p:cNvPr id="110" name="Google Shape;110;p13"/>
            <p:cNvSpPr/>
            <p:nvPr/>
          </p:nvSpPr>
          <p:spPr>
            <a:xfrm rot="10800000">
              <a:off x="-265864" y="2275816"/>
              <a:ext cx="1152879" cy="2344236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1" name="Google Shape;111;p13"/>
            <p:cNvCxnSpPr/>
            <p:nvPr/>
          </p:nvCxnSpPr>
          <p:spPr>
            <a:xfrm>
              <a:off x="887593" y="4611150"/>
              <a:ext cx="0" cy="534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2" name="Google Shape;112;p13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1"/>
          </p:nvPr>
        </p:nvSpPr>
        <p:spPr>
          <a:xfrm>
            <a:off x="2305850" y="1484025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subTitle" idx="2"/>
          </p:nvPr>
        </p:nvSpPr>
        <p:spPr>
          <a:xfrm>
            <a:off x="2305850" y="1654244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3" hasCustomPrompt="1"/>
          </p:nvPr>
        </p:nvSpPr>
        <p:spPr>
          <a:xfrm>
            <a:off x="1302491" y="157731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4"/>
          </p:nvPr>
        </p:nvSpPr>
        <p:spPr>
          <a:xfrm>
            <a:off x="2305850" y="2554317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5"/>
          </p:nvPr>
        </p:nvSpPr>
        <p:spPr>
          <a:xfrm>
            <a:off x="2305850" y="2724612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6" hasCustomPrompt="1"/>
          </p:nvPr>
        </p:nvSpPr>
        <p:spPr>
          <a:xfrm>
            <a:off x="1302491" y="2647686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7"/>
          </p:nvPr>
        </p:nvSpPr>
        <p:spPr>
          <a:xfrm>
            <a:off x="2305850" y="3624685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8"/>
          </p:nvPr>
        </p:nvSpPr>
        <p:spPr>
          <a:xfrm>
            <a:off x="2305850" y="3794979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9" hasCustomPrompt="1"/>
          </p:nvPr>
        </p:nvSpPr>
        <p:spPr>
          <a:xfrm>
            <a:off x="1302491" y="371806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13"/>
          </p:nvPr>
        </p:nvSpPr>
        <p:spPr>
          <a:xfrm>
            <a:off x="5818850" y="1484025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14"/>
          </p:nvPr>
        </p:nvSpPr>
        <p:spPr>
          <a:xfrm>
            <a:off x="5818850" y="1654244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 idx="15" hasCustomPrompt="1"/>
          </p:nvPr>
        </p:nvSpPr>
        <p:spPr>
          <a:xfrm>
            <a:off x="4815491" y="157731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16"/>
          </p:nvPr>
        </p:nvSpPr>
        <p:spPr>
          <a:xfrm>
            <a:off x="5818850" y="2554317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7"/>
          </p:nvPr>
        </p:nvSpPr>
        <p:spPr>
          <a:xfrm>
            <a:off x="5818850" y="2724611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18" hasCustomPrompt="1"/>
          </p:nvPr>
        </p:nvSpPr>
        <p:spPr>
          <a:xfrm>
            <a:off x="4815491" y="2647686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19"/>
          </p:nvPr>
        </p:nvSpPr>
        <p:spPr>
          <a:xfrm>
            <a:off x="5818850" y="3624684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20"/>
          </p:nvPr>
        </p:nvSpPr>
        <p:spPr>
          <a:xfrm>
            <a:off x="5818850" y="3794974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title" idx="21" hasCustomPrompt="1"/>
          </p:nvPr>
        </p:nvSpPr>
        <p:spPr>
          <a:xfrm>
            <a:off x="4815491" y="371806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3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body" idx="1"/>
          </p:nvPr>
        </p:nvSpPr>
        <p:spPr>
          <a:xfrm>
            <a:off x="983315" y="1556967"/>
            <a:ext cx="3410100" cy="29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43" name="Google Shape;143;p15"/>
          <p:cNvSpPr txBox="1">
            <a:spLocks noGrp="1"/>
          </p:cNvSpPr>
          <p:nvPr>
            <p:ph type="body" idx="2"/>
          </p:nvPr>
        </p:nvSpPr>
        <p:spPr>
          <a:xfrm>
            <a:off x="4490400" y="1556967"/>
            <a:ext cx="3410100" cy="29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44" name="Google Shape;144;p15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5"/>
          <p:cNvSpPr/>
          <p:nvPr/>
        </p:nvSpPr>
        <p:spPr>
          <a:xfrm rot="5400000" flipH="1">
            <a:off x="265672" y="4337221"/>
            <a:ext cx="766524" cy="1302578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5"/>
          <p:cNvSpPr/>
          <p:nvPr/>
        </p:nvSpPr>
        <p:spPr>
          <a:xfrm rot="5400000">
            <a:off x="810233" y="4557626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5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_1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/>
          <p:nvPr/>
        </p:nvSpPr>
        <p:spPr>
          <a:xfrm rot="10800000" flipH="1">
            <a:off x="0" y="4610309"/>
            <a:ext cx="6971413" cy="543192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8"/>
          <p:cNvSpPr/>
          <p:nvPr/>
        </p:nvSpPr>
        <p:spPr>
          <a:xfrm rot="10800000" flipH="1">
            <a:off x="7898325" y="2736381"/>
            <a:ext cx="1456573" cy="2475544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8"/>
          <p:cNvSpPr/>
          <p:nvPr/>
        </p:nvSpPr>
        <p:spPr>
          <a:xfrm rot="10800000" flipH="1">
            <a:off x="8057575" y="2796810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subTitle" idx="1"/>
          </p:nvPr>
        </p:nvSpPr>
        <p:spPr>
          <a:xfrm>
            <a:off x="2326675" y="17120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subTitle" idx="2"/>
          </p:nvPr>
        </p:nvSpPr>
        <p:spPr>
          <a:xfrm>
            <a:off x="2326675" y="20544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subTitle" idx="3"/>
          </p:nvPr>
        </p:nvSpPr>
        <p:spPr>
          <a:xfrm>
            <a:off x="5677775" y="17120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subTitle" idx="4"/>
          </p:nvPr>
        </p:nvSpPr>
        <p:spPr>
          <a:xfrm>
            <a:off x="5677775" y="20544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subTitle" idx="5"/>
          </p:nvPr>
        </p:nvSpPr>
        <p:spPr>
          <a:xfrm>
            <a:off x="2326675" y="31748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subTitle" idx="6"/>
          </p:nvPr>
        </p:nvSpPr>
        <p:spPr>
          <a:xfrm>
            <a:off x="2326675" y="34996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subTitle" idx="7"/>
          </p:nvPr>
        </p:nvSpPr>
        <p:spPr>
          <a:xfrm>
            <a:off x="5677775" y="31748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subTitle" idx="8"/>
          </p:nvPr>
        </p:nvSpPr>
        <p:spPr>
          <a:xfrm>
            <a:off x="5677775" y="34996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0"/>
          <p:cNvSpPr/>
          <p:nvPr/>
        </p:nvSpPr>
        <p:spPr>
          <a:xfrm>
            <a:off x="0" y="2252000"/>
            <a:ext cx="1027776" cy="2891672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0"/>
          <p:cNvSpPr/>
          <p:nvPr/>
        </p:nvSpPr>
        <p:spPr>
          <a:xfrm flipH="1">
            <a:off x="8428431" y="3937000"/>
            <a:ext cx="715697" cy="1216112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0"/>
          <p:cNvSpPr/>
          <p:nvPr/>
        </p:nvSpPr>
        <p:spPr>
          <a:xfrm>
            <a:off x="8308275" y="4109047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0"/>
          <p:cNvSpPr/>
          <p:nvPr/>
        </p:nvSpPr>
        <p:spPr>
          <a:xfrm>
            <a:off x="8427400" y="0"/>
            <a:ext cx="717747" cy="3434033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0"/>
          <p:cNvSpPr/>
          <p:nvPr/>
        </p:nvSpPr>
        <p:spPr>
          <a:xfrm rot="5400000" flipH="1">
            <a:off x="1875022" y="4246108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0"/>
          <p:cNvSpPr/>
          <p:nvPr/>
        </p:nvSpPr>
        <p:spPr>
          <a:xfrm rot="-5400000" flipH="1">
            <a:off x="595671" y="3394952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9" name="Google Shape;219;p20"/>
          <p:cNvCxnSpPr/>
          <p:nvPr/>
        </p:nvCxnSpPr>
        <p:spPr>
          <a:xfrm rot="10800000">
            <a:off x="-3137" y="3990625"/>
            <a:ext cx="1031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0" name="Google Shape;220;p20"/>
          <p:cNvSpPr txBox="1">
            <a:spLocks noGrp="1"/>
          </p:cNvSpPr>
          <p:nvPr>
            <p:ph type="title" hasCustomPrompt="1"/>
          </p:nvPr>
        </p:nvSpPr>
        <p:spPr>
          <a:xfrm>
            <a:off x="2621114" y="596300"/>
            <a:ext cx="4448700" cy="9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1" name="Google Shape;221;p20"/>
          <p:cNvSpPr txBox="1">
            <a:spLocks noGrp="1"/>
          </p:cNvSpPr>
          <p:nvPr>
            <p:ph type="subTitle" idx="1"/>
          </p:nvPr>
        </p:nvSpPr>
        <p:spPr>
          <a:xfrm>
            <a:off x="2621114" y="1345402"/>
            <a:ext cx="44487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0"/>
          <p:cNvSpPr txBox="1">
            <a:spLocks noGrp="1"/>
          </p:cNvSpPr>
          <p:nvPr>
            <p:ph type="title" idx="2" hasCustomPrompt="1"/>
          </p:nvPr>
        </p:nvSpPr>
        <p:spPr>
          <a:xfrm>
            <a:off x="2621114" y="2008949"/>
            <a:ext cx="4448700" cy="9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3" name="Google Shape;223;p20"/>
          <p:cNvSpPr txBox="1">
            <a:spLocks noGrp="1"/>
          </p:cNvSpPr>
          <p:nvPr>
            <p:ph type="subTitle" idx="3"/>
          </p:nvPr>
        </p:nvSpPr>
        <p:spPr>
          <a:xfrm>
            <a:off x="2621114" y="2758051"/>
            <a:ext cx="44487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0"/>
          <p:cNvSpPr txBox="1">
            <a:spLocks noGrp="1"/>
          </p:cNvSpPr>
          <p:nvPr>
            <p:ph type="title" idx="4" hasCustomPrompt="1"/>
          </p:nvPr>
        </p:nvSpPr>
        <p:spPr>
          <a:xfrm>
            <a:off x="2621114" y="3421598"/>
            <a:ext cx="4448700" cy="9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5" name="Google Shape;225;p20"/>
          <p:cNvSpPr txBox="1">
            <a:spLocks noGrp="1"/>
          </p:cNvSpPr>
          <p:nvPr>
            <p:ph type="subTitle" idx="5"/>
          </p:nvPr>
        </p:nvSpPr>
        <p:spPr>
          <a:xfrm>
            <a:off x="2621114" y="4170700"/>
            <a:ext cx="44487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550" y="1152475"/>
            <a:ext cx="7713000" cy="3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bhaya Libre Medium"/>
              <a:buChar char="●"/>
              <a:defRPr sz="1500">
                <a:solidFill>
                  <a:schemeClr val="dk1"/>
                </a:solidFill>
                <a:latin typeface="Abhaya Libre Medium"/>
                <a:ea typeface="Abhaya Libre Medium"/>
                <a:cs typeface="Abhaya Libre Medium"/>
                <a:sym typeface="Abhaya Libre Medium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7" r:id="rId4"/>
    <p:sldLayoutId id="2147483658" r:id="rId5"/>
    <p:sldLayoutId id="2147483659" r:id="rId6"/>
    <p:sldLayoutId id="2147483661" r:id="rId7"/>
    <p:sldLayoutId id="2147483664" r:id="rId8"/>
    <p:sldLayoutId id="2147483666" r:id="rId9"/>
    <p:sldLayoutId id="2147483667" r:id="rId10"/>
    <p:sldLayoutId id="2147483670" r:id="rId11"/>
    <p:sldLayoutId id="2147483674" r:id="rId12"/>
    <p:sldLayoutId id="2147483677" r:id="rId13"/>
    <p:sldLayoutId id="2147483678" r:id="rId14"/>
    <p:sldLayoutId id="2147483679" r:id="rId15"/>
    <p:sldLayoutId id="2147483684" r:id="rId16"/>
    <p:sldLayoutId id="214748368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6"/>
          <p:cNvSpPr txBox="1">
            <a:spLocks noGrp="1"/>
          </p:cNvSpPr>
          <p:nvPr>
            <p:ph type="title"/>
          </p:nvPr>
        </p:nvSpPr>
        <p:spPr>
          <a:xfrm>
            <a:off x="2663756" y="1597263"/>
            <a:ext cx="6480244" cy="13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0" smtClean="0"/>
              <a:t>Evolve </a:t>
            </a:r>
            <a:r>
              <a:rPr lang="en" sz="8000" smtClean="0"/>
              <a:t>3B</a:t>
            </a:r>
            <a:r>
              <a:rPr lang="en" sz="8000" dirty="0" smtClean="0"/>
              <a:t/>
            </a:r>
            <a:br>
              <a:rPr lang="en" sz="8000" dirty="0" smtClean="0"/>
            </a:br>
            <a:r>
              <a:rPr lang="en" sz="8000" dirty="0" smtClean="0"/>
              <a:t>7.2</a:t>
            </a:r>
            <a:endParaRPr sz="8000" dirty="0"/>
          </a:p>
        </p:txBody>
      </p:sp>
      <p:grpSp>
        <p:nvGrpSpPr>
          <p:cNvPr id="467" name="Google Shape;467;p46"/>
          <p:cNvGrpSpPr/>
          <p:nvPr/>
        </p:nvGrpSpPr>
        <p:grpSpPr>
          <a:xfrm rot="-5400000">
            <a:off x="80901" y="1356468"/>
            <a:ext cx="3795722" cy="2485704"/>
            <a:chOff x="4498139" y="272953"/>
            <a:chExt cx="3319390" cy="2173768"/>
          </a:xfrm>
        </p:grpSpPr>
        <p:sp>
          <p:nvSpPr>
            <p:cNvPr id="468" name="Google Shape;468;p46"/>
            <p:cNvSpPr/>
            <p:nvPr/>
          </p:nvSpPr>
          <p:spPr>
            <a:xfrm>
              <a:off x="6095130" y="272953"/>
              <a:ext cx="1722399" cy="2173768"/>
            </a:xfrm>
            <a:custGeom>
              <a:avLst/>
              <a:gdLst/>
              <a:ahLst/>
              <a:cxnLst/>
              <a:rect l="l" t="t" r="r" b="b"/>
              <a:pathLst>
                <a:path w="64455" h="81346" fill="none" extrusionOk="0">
                  <a:moveTo>
                    <a:pt x="1" y="1"/>
                  </a:moveTo>
                  <a:lnTo>
                    <a:pt x="23794" y="1"/>
                  </a:lnTo>
                  <a:cubicBezTo>
                    <a:pt x="46157" y="1"/>
                    <a:pt x="64454" y="18298"/>
                    <a:pt x="64454" y="40686"/>
                  </a:cubicBezTo>
                  <a:lnTo>
                    <a:pt x="64454" y="40686"/>
                  </a:lnTo>
                  <a:cubicBezTo>
                    <a:pt x="64454" y="63049"/>
                    <a:pt x="46157" y="81346"/>
                    <a:pt x="23794" y="81346"/>
                  </a:cubicBezTo>
                  <a:lnTo>
                    <a:pt x="26" y="8134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4498139" y="272953"/>
              <a:ext cx="1594959" cy="2173768"/>
            </a:xfrm>
            <a:custGeom>
              <a:avLst/>
              <a:gdLst/>
              <a:ahLst/>
              <a:cxnLst/>
              <a:rect l="l" t="t" r="r" b="b"/>
              <a:pathLst>
                <a:path w="59686" h="81346" fill="none" extrusionOk="0">
                  <a:moveTo>
                    <a:pt x="59685" y="81346"/>
                  </a:moveTo>
                  <a:lnTo>
                    <a:pt x="40685" y="81346"/>
                  </a:lnTo>
                  <a:cubicBezTo>
                    <a:pt x="18297" y="81346"/>
                    <a:pt x="0" y="63049"/>
                    <a:pt x="0" y="40686"/>
                  </a:cubicBezTo>
                  <a:lnTo>
                    <a:pt x="0" y="40686"/>
                  </a:lnTo>
                  <a:cubicBezTo>
                    <a:pt x="0" y="18298"/>
                    <a:pt x="18297" y="1"/>
                    <a:pt x="40685" y="1"/>
                  </a:cubicBezTo>
                  <a:lnTo>
                    <a:pt x="59685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0" name="Google Shape;470;p46"/>
          <p:cNvSpPr/>
          <p:nvPr/>
        </p:nvSpPr>
        <p:spPr>
          <a:xfrm>
            <a:off x="993500" y="4028459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46"/>
          <p:cNvSpPr/>
          <p:nvPr/>
        </p:nvSpPr>
        <p:spPr>
          <a:xfrm>
            <a:off x="2442037" y="648366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2" name="Google Shape;472;p46"/>
          <p:cNvGrpSpPr/>
          <p:nvPr/>
        </p:nvGrpSpPr>
        <p:grpSpPr>
          <a:xfrm>
            <a:off x="7239463" y="538260"/>
            <a:ext cx="962918" cy="957618"/>
            <a:chOff x="7287638" y="313700"/>
            <a:chExt cx="796986" cy="792599"/>
          </a:xfrm>
        </p:grpSpPr>
        <p:sp>
          <p:nvSpPr>
            <p:cNvPr id="473" name="Google Shape;473;p46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76" name="Google Shape;476;p4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512" t="10310" r="47172" b="1637"/>
          <a:stretch/>
        </p:blipFill>
        <p:spPr>
          <a:xfrm>
            <a:off x="948575" y="939114"/>
            <a:ext cx="2067600" cy="3342300"/>
          </a:xfrm>
          <a:prstGeom prst="roundRect">
            <a:avLst>
              <a:gd name="adj" fmla="val 50000"/>
            </a:avLst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138" cy="13145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375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11163" b="81298"/>
          <a:stretch/>
        </p:blipFill>
        <p:spPr>
          <a:xfrm>
            <a:off x="0" y="0"/>
            <a:ext cx="8123274" cy="9994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8709" b="3752"/>
          <a:stretch/>
        </p:blipFill>
        <p:spPr>
          <a:xfrm>
            <a:off x="-1" y="999460"/>
            <a:ext cx="6151421" cy="27875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2665" y="3787016"/>
            <a:ext cx="6551335" cy="13590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7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7907" b="3752"/>
          <a:stretch/>
        </p:blipFill>
        <p:spPr>
          <a:xfrm>
            <a:off x="0" y="956930"/>
            <a:ext cx="9144000" cy="41865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9144000" cy="95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7907" b="3752"/>
          <a:stretch/>
        </p:blipFill>
        <p:spPr>
          <a:xfrm>
            <a:off x="0" y="956930"/>
            <a:ext cx="5869172" cy="26871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9144000" cy="9569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t="4610"/>
          <a:stretch/>
        </p:blipFill>
        <p:spPr>
          <a:xfrm>
            <a:off x="1860697" y="3661433"/>
            <a:ext cx="7283303" cy="14820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9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44"/>
          <p:cNvGrpSpPr/>
          <p:nvPr/>
        </p:nvGrpSpPr>
        <p:grpSpPr>
          <a:xfrm>
            <a:off x="7000015" y="22"/>
            <a:ext cx="2163859" cy="1352895"/>
            <a:chOff x="7000015" y="22"/>
            <a:chExt cx="2163859" cy="1352895"/>
          </a:xfrm>
        </p:grpSpPr>
        <p:sp>
          <p:nvSpPr>
            <p:cNvPr id="425" name="Google Shape;425;p44"/>
            <p:cNvSpPr/>
            <p:nvPr/>
          </p:nvSpPr>
          <p:spPr>
            <a:xfrm flipH="1">
              <a:off x="7255929" y="725584"/>
              <a:ext cx="640787" cy="627332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4"/>
            <p:cNvSpPr/>
            <p:nvPr/>
          </p:nvSpPr>
          <p:spPr>
            <a:xfrm rot="5400000" flipH="1">
              <a:off x="7441343" y="-441307"/>
              <a:ext cx="1261554" cy="2144210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7" name="Google Shape;427;p44"/>
            <p:cNvCxnSpPr/>
            <p:nvPr/>
          </p:nvCxnSpPr>
          <p:spPr>
            <a:xfrm>
              <a:off x="8430374" y="1260982"/>
              <a:ext cx="733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2916"/>
            <a:ext cx="9144000" cy="24440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44"/>
          <p:cNvGrpSpPr/>
          <p:nvPr/>
        </p:nvGrpSpPr>
        <p:grpSpPr>
          <a:xfrm>
            <a:off x="7000015" y="22"/>
            <a:ext cx="2163859" cy="1352895"/>
            <a:chOff x="7000015" y="22"/>
            <a:chExt cx="2163859" cy="1352895"/>
          </a:xfrm>
        </p:grpSpPr>
        <p:sp>
          <p:nvSpPr>
            <p:cNvPr id="425" name="Google Shape;425;p44"/>
            <p:cNvSpPr/>
            <p:nvPr/>
          </p:nvSpPr>
          <p:spPr>
            <a:xfrm flipH="1">
              <a:off x="7255929" y="725584"/>
              <a:ext cx="640787" cy="627332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4"/>
            <p:cNvSpPr/>
            <p:nvPr/>
          </p:nvSpPr>
          <p:spPr>
            <a:xfrm rot="5400000" flipH="1">
              <a:off x="7441343" y="-441307"/>
              <a:ext cx="1261554" cy="2144210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7" name="Google Shape;427;p44"/>
            <p:cNvCxnSpPr/>
            <p:nvPr/>
          </p:nvCxnSpPr>
          <p:spPr>
            <a:xfrm>
              <a:off x="8430374" y="1260982"/>
              <a:ext cx="733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2916"/>
            <a:ext cx="9144000" cy="24440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4910"/>
          <a:stretch/>
        </p:blipFill>
        <p:spPr>
          <a:xfrm>
            <a:off x="2030153" y="3930875"/>
            <a:ext cx="4583297" cy="10345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82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0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177" y="1476597"/>
            <a:ext cx="6105525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0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S3_88198_EV_SB3_U07_L2_Angi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42"/>
            <a:ext cx="9143746" cy="51433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2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" name="Google Shape;630;p54"/>
          <p:cNvGrpSpPr/>
          <p:nvPr/>
        </p:nvGrpSpPr>
        <p:grpSpPr>
          <a:xfrm>
            <a:off x="7926663" y="1333605"/>
            <a:ext cx="878119" cy="873285"/>
            <a:chOff x="7287638" y="313700"/>
            <a:chExt cx="796986" cy="792599"/>
          </a:xfrm>
        </p:grpSpPr>
        <p:sp>
          <p:nvSpPr>
            <p:cNvPr id="631" name="Google Shape;631;p5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5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3" name="Google Shape;633;p54"/>
          <p:cNvSpPr/>
          <p:nvPr/>
        </p:nvSpPr>
        <p:spPr>
          <a:xfrm rot="10800000" flipH="1">
            <a:off x="6690150" y="-10858"/>
            <a:ext cx="2453847" cy="9790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54"/>
          <p:cNvSpPr/>
          <p:nvPr/>
        </p:nvSpPr>
        <p:spPr>
          <a:xfrm rot="5400000">
            <a:off x="1875022" y="547047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54"/>
          <p:cNvSpPr/>
          <p:nvPr/>
        </p:nvSpPr>
        <p:spPr>
          <a:xfrm rot="-5400000">
            <a:off x="595671" y="-587036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189" y="1352750"/>
            <a:ext cx="6827237" cy="21712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6" name="Google Shape;756;p63"/>
          <p:cNvGrpSpPr/>
          <p:nvPr/>
        </p:nvGrpSpPr>
        <p:grpSpPr>
          <a:xfrm flipH="1">
            <a:off x="-540325" y="-677157"/>
            <a:ext cx="2135262" cy="3629084"/>
            <a:chOff x="7460675" y="-677157"/>
            <a:chExt cx="2135262" cy="3629084"/>
          </a:xfrm>
        </p:grpSpPr>
        <p:sp>
          <p:nvSpPr>
            <p:cNvPr id="757" name="Google Shape;757;p63"/>
            <p:cNvSpPr/>
            <p:nvPr/>
          </p:nvSpPr>
          <p:spPr>
            <a:xfrm>
              <a:off x="7460675" y="-677157"/>
              <a:ext cx="2135262" cy="3629084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63"/>
            <p:cNvSpPr/>
            <p:nvPr/>
          </p:nvSpPr>
          <p:spPr>
            <a:xfrm>
              <a:off x="7643300" y="1869952"/>
              <a:ext cx="616305" cy="603364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5743" cy="3817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5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4600"/>
          <a:stretch/>
        </p:blipFill>
        <p:spPr>
          <a:xfrm>
            <a:off x="0" y="0"/>
            <a:ext cx="9144030" cy="22647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6" name="Google Shape;756;p63"/>
          <p:cNvGrpSpPr/>
          <p:nvPr/>
        </p:nvGrpSpPr>
        <p:grpSpPr>
          <a:xfrm flipH="1">
            <a:off x="-540325" y="-677157"/>
            <a:ext cx="2135262" cy="3629084"/>
            <a:chOff x="7460675" y="-677157"/>
            <a:chExt cx="2135262" cy="3629084"/>
          </a:xfrm>
        </p:grpSpPr>
        <p:sp>
          <p:nvSpPr>
            <p:cNvPr id="757" name="Google Shape;757;p63"/>
            <p:cNvSpPr/>
            <p:nvPr/>
          </p:nvSpPr>
          <p:spPr>
            <a:xfrm>
              <a:off x="7460675" y="-677157"/>
              <a:ext cx="2135262" cy="3629084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63"/>
            <p:cNvSpPr/>
            <p:nvPr/>
          </p:nvSpPr>
          <p:spPr>
            <a:xfrm>
              <a:off x="7643300" y="1869952"/>
              <a:ext cx="616305" cy="603364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5743" cy="38170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3660" y="3817088"/>
            <a:ext cx="5177893" cy="13439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6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9" name="Google Shape;769;p64"/>
          <p:cNvGrpSpPr/>
          <p:nvPr/>
        </p:nvGrpSpPr>
        <p:grpSpPr>
          <a:xfrm>
            <a:off x="103851" y="1123625"/>
            <a:ext cx="962918" cy="957618"/>
            <a:chOff x="7287638" y="313700"/>
            <a:chExt cx="796986" cy="792599"/>
          </a:xfrm>
        </p:grpSpPr>
        <p:sp>
          <p:nvSpPr>
            <p:cNvPr id="770" name="Google Shape;770;p6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29198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9" name="Google Shape;769;p64"/>
          <p:cNvGrpSpPr/>
          <p:nvPr/>
        </p:nvGrpSpPr>
        <p:grpSpPr>
          <a:xfrm>
            <a:off x="103851" y="1123625"/>
            <a:ext cx="962918" cy="957618"/>
            <a:chOff x="7287638" y="313700"/>
            <a:chExt cx="796986" cy="792599"/>
          </a:xfrm>
        </p:grpSpPr>
        <p:sp>
          <p:nvSpPr>
            <p:cNvPr id="770" name="Google Shape;770;p6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2919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826" y="3101078"/>
            <a:ext cx="6794347" cy="20424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2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8" name="Google Shape;848;p68"/>
          <p:cNvGrpSpPr/>
          <p:nvPr/>
        </p:nvGrpSpPr>
        <p:grpSpPr>
          <a:xfrm>
            <a:off x="130169" y="4039856"/>
            <a:ext cx="962918" cy="957618"/>
            <a:chOff x="7287638" y="313700"/>
            <a:chExt cx="796986" cy="792599"/>
          </a:xfrm>
        </p:grpSpPr>
        <p:sp>
          <p:nvSpPr>
            <p:cNvPr id="849" name="Google Shape;849;p68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68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5392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9204"/>
            <a:ext cx="9144000" cy="4604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8" name="Google Shape;848;p68"/>
          <p:cNvGrpSpPr/>
          <p:nvPr/>
        </p:nvGrpSpPr>
        <p:grpSpPr>
          <a:xfrm>
            <a:off x="130169" y="4039856"/>
            <a:ext cx="962918" cy="957618"/>
            <a:chOff x="7287638" y="313700"/>
            <a:chExt cx="796986" cy="792599"/>
          </a:xfrm>
        </p:grpSpPr>
        <p:sp>
          <p:nvSpPr>
            <p:cNvPr id="849" name="Google Shape;849;p68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68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5392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465878"/>
            <a:ext cx="9144000" cy="22675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1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8" name="Google Shape;848;p68"/>
          <p:cNvGrpSpPr/>
          <p:nvPr/>
        </p:nvGrpSpPr>
        <p:grpSpPr>
          <a:xfrm>
            <a:off x="130169" y="4039856"/>
            <a:ext cx="962918" cy="957618"/>
            <a:chOff x="7287638" y="313700"/>
            <a:chExt cx="796986" cy="792599"/>
          </a:xfrm>
        </p:grpSpPr>
        <p:sp>
          <p:nvSpPr>
            <p:cNvPr id="849" name="Google Shape;849;p68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68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5392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2327"/>
          <a:stretch/>
        </p:blipFill>
        <p:spPr>
          <a:xfrm>
            <a:off x="1" y="539205"/>
            <a:ext cx="9143999" cy="26692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6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69"/>
          <p:cNvSpPr/>
          <p:nvPr/>
        </p:nvSpPr>
        <p:spPr>
          <a:xfrm rot="5400000">
            <a:off x="6261837" y="3024157"/>
            <a:ext cx="2135262" cy="3629084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69"/>
          <p:cNvSpPr/>
          <p:nvPr/>
        </p:nvSpPr>
        <p:spPr>
          <a:xfrm rot="5400000">
            <a:off x="7335041" y="4300039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" y="1902994"/>
            <a:ext cx="9144010" cy="6849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65"/>
          <p:cNvSpPr/>
          <p:nvPr/>
        </p:nvSpPr>
        <p:spPr>
          <a:xfrm flipH="1">
            <a:off x="7309770" y="-113417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65"/>
          <p:cNvSpPr/>
          <p:nvPr/>
        </p:nvSpPr>
        <p:spPr>
          <a:xfrm flipH="1">
            <a:off x="7563179" y="7820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65913"/>
            <a:ext cx="9144000" cy="13205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" name="Google Shape;922;p70"/>
          <p:cNvGrpSpPr/>
          <p:nvPr/>
        </p:nvGrpSpPr>
        <p:grpSpPr>
          <a:xfrm flipH="1">
            <a:off x="303838" y="3400180"/>
            <a:ext cx="878119" cy="873285"/>
            <a:chOff x="7287638" y="313700"/>
            <a:chExt cx="796986" cy="792599"/>
          </a:xfrm>
        </p:grpSpPr>
        <p:sp>
          <p:nvSpPr>
            <p:cNvPr id="923" name="Google Shape;923;p70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70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5" name="Google Shape;925;p70"/>
          <p:cNvSpPr/>
          <p:nvPr/>
        </p:nvSpPr>
        <p:spPr>
          <a:xfrm rot="10800000" flipH="1">
            <a:off x="7970775" y="-10868"/>
            <a:ext cx="1173524" cy="9790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70"/>
          <p:cNvSpPr/>
          <p:nvPr/>
        </p:nvSpPr>
        <p:spPr>
          <a:xfrm rot="10800000" flipH="1">
            <a:off x="8142268" y="3573666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70"/>
          <p:cNvSpPr/>
          <p:nvPr/>
        </p:nvSpPr>
        <p:spPr>
          <a:xfrm rot="5400000">
            <a:off x="1417822" y="547047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70"/>
          <p:cNvSpPr/>
          <p:nvPr/>
        </p:nvSpPr>
        <p:spPr>
          <a:xfrm rot="-5400000">
            <a:off x="138471" y="-587036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70"/>
          <p:cNvSpPr/>
          <p:nvPr/>
        </p:nvSpPr>
        <p:spPr>
          <a:xfrm rot="10800000" flipH="1">
            <a:off x="7329989" y="4484490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70"/>
          <p:cNvSpPr/>
          <p:nvPr/>
        </p:nvSpPr>
        <p:spPr>
          <a:xfrm rot="10800000" flipH="1">
            <a:off x="7547971" y="4763761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70"/>
          <p:cNvSpPr/>
          <p:nvPr/>
        </p:nvSpPr>
        <p:spPr>
          <a:xfrm rot="10800000" flipH="1">
            <a:off x="8857932" y="3016357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70"/>
          <p:cNvSpPr/>
          <p:nvPr/>
        </p:nvSpPr>
        <p:spPr>
          <a:xfrm rot="10800000" flipH="1">
            <a:off x="1880546" y="4631090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70"/>
          <p:cNvSpPr/>
          <p:nvPr/>
        </p:nvSpPr>
        <p:spPr>
          <a:xfrm rot="10800000" flipH="1">
            <a:off x="8293468" y="4484491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70"/>
          <p:cNvSpPr/>
          <p:nvPr/>
        </p:nvSpPr>
        <p:spPr>
          <a:xfrm rot="10800000" flipH="1">
            <a:off x="8150745" y="4754969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70"/>
          <p:cNvSpPr/>
          <p:nvPr/>
        </p:nvSpPr>
        <p:spPr>
          <a:xfrm rot="10800000" flipH="1">
            <a:off x="7790040" y="4484490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70"/>
          <p:cNvSpPr/>
          <p:nvPr/>
        </p:nvSpPr>
        <p:spPr>
          <a:xfrm rot="10800000" flipH="1">
            <a:off x="7958349" y="4123256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404"/>
          <a:stretch/>
        </p:blipFill>
        <p:spPr>
          <a:xfrm>
            <a:off x="0" y="-10869"/>
            <a:ext cx="9149739" cy="5158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" name="Google Shape;922;p70"/>
          <p:cNvGrpSpPr/>
          <p:nvPr/>
        </p:nvGrpSpPr>
        <p:grpSpPr>
          <a:xfrm flipH="1">
            <a:off x="303838" y="3400180"/>
            <a:ext cx="878119" cy="873285"/>
            <a:chOff x="7287638" y="313700"/>
            <a:chExt cx="796986" cy="792599"/>
          </a:xfrm>
        </p:grpSpPr>
        <p:sp>
          <p:nvSpPr>
            <p:cNvPr id="923" name="Google Shape;923;p70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70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5" name="Google Shape;925;p70"/>
          <p:cNvSpPr/>
          <p:nvPr/>
        </p:nvSpPr>
        <p:spPr>
          <a:xfrm rot="10800000" flipH="1">
            <a:off x="7970775" y="-10868"/>
            <a:ext cx="1173524" cy="9790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70"/>
          <p:cNvSpPr/>
          <p:nvPr/>
        </p:nvSpPr>
        <p:spPr>
          <a:xfrm rot="10800000" flipH="1">
            <a:off x="8142268" y="3573666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70"/>
          <p:cNvSpPr/>
          <p:nvPr/>
        </p:nvSpPr>
        <p:spPr>
          <a:xfrm rot="5400000">
            <a:off x="1417822" y="547047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70"/>
          <p:cNvSpPr/>
          <p:nvPr/>
        </p:nvSpPr>
        <p:spPr>
          <a:xfrm rot="-5400000">
            <a:off x="138471" y="-587036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70"/>
          <p:cNvSpPr/>
          <p:nvPr/>
        </p:nvSpPr>
        <p:spPr>
          <a:xfrm rot="10800000" flipH="1">
            <a:off x="7329989" y="4484490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70"/>
          <p:cNvSpPr/>
          <p:nvPr/>
        </p:nvSpPr>
        <p:spPr>
          <a:xfrm rot="10800000" flipH="1">
            <a:off x="7547971" y="4763761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70"/>
          <p:cNvSpPr/>
          <p:nvPr/>
        </p:nvSpPr>
        <p:spPr>
          <a:xfrm rot="10800000" flipH="1">
            <a:off x="8857932" y="3016357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70"/>
          <p:cNvSpPr/>
          <p:nvPr/>
        </p:nvSpPr>
        <p:spPr>
          <a:xfrm rot="10800000" flipH="1">
            <a:off x="1880546" y="4631090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70"/>
          <p:cNvSpPr/>
          <p:nvPr/>
        </p:nvSpPr>
        <p:spPr>
          <a:xfrm rot="10800000" flipH="1">
            <a:off x="8293468" y="4484491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70"/>
          <p:cNvSpPr/>
          <p:nvPr/>
        </p:nvSpPr>
        <p:spPr>
          <a:xfrm rot="10800000" flipH="1">
            <a:off x="8150745" y="4754969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70"/>
          <p:cNvSpPr/>
          <p:nvPr/>
        </p:nvSpPr>
        <p:spPr>
          <a:xfrm rot="10800000" flipH="1">
            <a:off x="7790040" y="4484490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70"/>
          <p:cNvSpPr/>
          <p:nvPr/>
        </p:nvSpPr>
        <p:spPr>
          <a:xfrm rot="10800000" flipH="1">
            <a:off x="7958349" y="4123256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5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5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b="4600"/>
          <a:stretch/>
        </p:blipFill>
        <p:spPr>
          <a:xfrm>
            <a:off x="0" y="0"/>
            <a:ext cx="9144030" cy="2264735"/>
          </a:xfrm>
          <a:prstGeom prst="rect">
            <a:avLst/>
          </a:prstGeom>
        </p:spPr>
      </p:pic>
      <p:pic>
        <p:nvPicPr>
          <p:cNvPr id="3" name="EV_SB3_U07_p068_Ex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60905" y="3567423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7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5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4600"/>
          <a:stretch/>
        </p:blipFill>
        <p:spPr>
          <a:xfrm>
            <a:off x="0" y="0"/>
            <a:ext cx="9144030" cy="22647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3752"/>
          <a:stretch/>
        </p:blipFill>
        <p:spPr>
          <a:xfrm>
            <a:off x="1010979" y="2522832"/>
            <a:ext cx="7080398" cy="2012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58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9"/>
          <p:cNvSpPr/>
          <p:nvPr/>
        </p:nvSpPr>
        <p:spPr>
          <a:xfrm flipH="1">
            <a:off x="7843170" y="-113417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49"/>
          <p:cNvSpPr/>
          <p:nvPr/>
        </p:nvSpPr>
        <p:spPr>
          <a:xfrm flipH="1">
            <a:off x="8096579" y="7820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17969"/>
            <a:ext cx="9122574" cy="5657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981423"/>
            <a:ext cx="9144000" cy="1168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909" y="7346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62"/>
          <p:cNvSpPr/>
          <p:nvPr/>
        </p:nvSpPr>
        <p:spPr>
          <a:xfrm rot="10800000" flipH="1">
            <a:off x="7442150" y="2065098"/>
            <a:ext cx="1801089" cy="3061103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6" name="Google Shape;736;p62"/>
          <p:cNvGrpSpPr/>
          <p:nvPr/>
        </p:nvGrpSpPr>
        <p:grpSpPr>
          <a:xfrm rot="10800000">
            <a:off x="8028743" y="2725310"/>
            <a:ext cx="962918" cy="957618"/>
            <a:chOff x="7287638" y="313700"/>
            <a:chExt cx="796986" cy="792599"/>
          </a:xfrm>
        </p:grpSpPr>
        <p:sp>
          <p:nvSpPr>
            <p:cNvPr id="737" name="Google Shape;737;p6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8" name="Google Shape;748;p62"/>
          <p:cNvSpPr/>
          <p:nvPr/>
        </p:nvSpPr>
        <p:spPr>
          <a:xfrm flipH="1">
            <a:off x="8426353" y="101"/>
            <a:ext cx="717747" cy="256763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60" y="101"/>
            <a:ext cx="8325293" cy="6268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9" y="633995"/>
            <a:ext cx="9144000" cy="37580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62"/>
          <p:cNvSpPr/>
          <p:nvPr/>
        </p:nvSpPr>
        <p:spPr>
          <a:xfrm rot="10800000" flipH="1">
            <a:off x="7442150" y="2065098"/>
            <a:ext cx="1801089" cy="3061103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6" name="Google Shape;736;p62"/>
          <p:cNvGrpSpPr/>
          <p:nvPr/>
        </p:nvGrpSpPr>
        <p:grpSpPr>
          <a:xfrm rot="10800000">
            <a:off x="8028743" y="2725310"/>
            <a:ext cx="962918" cy="957618"/>
            <a:chOff x="7287638" y="313700"/>
            <a:chExt cx="796986" cy="792599"/>
          </a:xfrm>
        </p:grpSpPr>
        <p:sp>
          <p:nvSpPr>
            <p:cNvPr id="737" name="Google Shape;737;p6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8" name="Google Shape;748;p62"/>
          <p:cNvSpPr/>
          <p:nvPr/>
        </p:nvSpPr>
        <p:spPr>
          <a:xfrm flipH="1">
            <a:off x="8426353" y="101"/>
            <a:ext cx="717747" cy="256763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60" y="101"/>
            <a:ext cx="8325293" cy="6268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6973"/>
            <a:ext cx="9144100" cy="3667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31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62"/>
          <p:cNvSpPr/>
          <p:nvPr/>
        </p:nvSpPr>
        <p:spPr>
          <a:xfrm rot="10800000" flipH="1">
            <a:off x="7442150" y="2065098"/>
            <a:ext cx="1801089" cy="3061103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6" name="Google Shape;736;p62"/>
          <p:cNvGrpSpPr/>
          <p:nvPr/>
        </p:nvGrpSpPr>
        <p:grpSpPr>
          <a:xfrm rot="10800000">
            <a:off x="8028743" y="2725310"/>
            <a:ext cx="962918" cy="957618"/>
            <a:chOff x="7287638" y="313700"/>
            <a:chExt cx="796986" cy="792599"/>
          </a:xfrm>
        </p:grpSpPr>
        <p:sp>
          <p:nvSpPr>
            <p:cNvPr id="737" name="Google Shape;737;p6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8" name="Google Shape;748;p62"/>
          <p:cNvSpPr/>
          <p:nvPr/>
        </p:nvSpPr>
        <p:spPr>
          <a:xfrm flipH="1">
            <a:off x="8426353" y="101"/>
            <a:ext cx="717747" cy="256763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60" y="101"/>
            <a:ext cx="8325293" cy="6268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990"/>
            <a:ext cx="9144000" cy="31696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75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62"/>
          <p:cNvSpPr/>
          <p:nvPr/>
        </p:nvSpPr>
        <p:spPr>
          <a:xfrm rot="10800000" flipH="1">
            <a:off x="7442150" y="2065098"/>
            <a:ext cx="1801089" cy="3061103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6" name="Google Shape;736;p62"/>
          <p:cNvGrpSpPr/>
          <p:nvPr/>
        </p:nvGrpSpPr>
        <p:grpSpPr>
          <a:xfrm rot="10800000">
            <a:off x="8028743" y="2725310"/>
            <a:ext cx="962918" cy="957618"/>
            <a:chOff x="7287638" y="313700"/>
            <a:chExt cx="796986" cy="792599"/>
          </a:xfrm>
        </p:grpSpPr>
        <p:sp>
          <p:nvSpPr>
            <p:cNvPr id="737" name="Google Shape;737;p6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8" name="Google Shape;748;p62"/>
          <p:cNvSpPr/>
          <p:nvPr/>
        </p:nvSpPr>
        <p:spPr>
          <a:xfrm flipH="1">
            <a:off x="8426353" y="101"/>
            <a:ext cx="717747" cy="256763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60" y="101"/>
            <a:ext cx="8325293" cy="6268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26973"/>
            <a:ext cx="9144100" cy="31695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08699"/>
      </p:ext>
    </p:extLst>
  </p:cSld>
  <p:clrMapOvr>
    <a:masterClrMapping/>
  </p:clrMapOvr>
</p:sld>
</file>

<file path=ppt/theme/theme1.xml><?xml version="1.0" encoding="utf-8"?>
<a:theme xmlns:a="http://schemas.openxmlformats.org/drawingml/2006/main" name="Product Manager Skills Conference Red Variant by Slidesgo">
  <a:themeElements>
    <a:clrScheme name="Simple Light">
      <a:dk1>
        <a:srgbClr val="2C2C2D"/>
      </a:dk1>
      <a:lt1>
        <a:srgbClr val="FFFAFA"/>
      </a:lt1>
      <a:dk2>
        <a:srgbClr val="FF6C6C"/>
      </a:dk2>
      <a:lt2>
        <a:srgbClr val="FFCACA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C2C2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</Words>
  <Application>Microsoft Office PowerPoint</Application>
  <PresentationFormat>On-screen Show (16:9)</PresentationFormat>
  <Paragraphs>1</Paragraphs>
  <Slides>29</Slides>
  <Notes>29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Lexend SemiBold</vt:lpstr>
      <vt:lpstr>Abhaya Libre SemiBold</vt:lpstr>
      <vt:lpstr>Lexend</vt:lpstr>
      <vt:lpstr>Nunito Light</vt:lpstr>
      <vt:lpstr>Arial</vt:lpstr>
      <vt:lpstr>Abhaya Libre Medium</vt:lpstr>
      <vt:lpstr>Product Manager Skills Conference Red Variant by Slidesgo</vt:lpstr>
      <vt:lpstr>Evolve 3B 7.2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3 0.0</dc:title>
  <cp:lastModifiedBy>Admin</cp:lastModifiedBy>
  <cp:revision>14</cp:revision>
  <dcterms:modified xsi:type="dcterms:W3CDTF">2023-07-23T07:49:00Z</dcterms:modified>
</cp:coreProperties>
</file>