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1"/>
  </p:notesMasterIdLst>
  <p:sldIdLst>
    <p:sldId id="259" r:id="rId2"/>
    <p:sldId id="257" r:id="rId3"/>
    <p:sldId id="309" r:id="rId4"/>
    <p:sldId id="258" r:id="rId5"/>
    <p:sldId id="294" r:id="rId6"/>
    <p:sldId id="295" r:id="rId7"/>
    <p:sldId id="262" r:id="rId8"/>
    <p:sldId id="296" r:id="rId9"/>
    <p:sldId id="265" r:id="rId10"/>
    <p:sldId id="297" r:id="rId11"/>
    <p:sldId id="275" r:id="rId12"/>
    <p:sldId id="305" r:id="rId13"/>
    <p:sldId id="298" r:id="rId14"/>
    <p:sldId id="301" r:id="rId15"/>
    <p:sldId id="306" r:id="rId16"/>
    <p:sldId id="299" r:id="rId17"/>
    <p:sldId id="300" r:id="rId18"/>
    <p:sldId id="307" r:id="rId19"/>
    <p:sldId id="277" r:id="rId20"/>
    <p:sldId id="278" r:id="rId21"/>
    <p:sldId id="302" r:id="rId22"/>
    <p:sldId id="264" r:id="rId23"/>
    <p:sldId id="303" r:id="rId24"/>
    <p:sldId id="282" r:id="rId25"/>
    <p:sldId id="304" r:id="rId26"/>
    <p:sldId id="308" r:id="rId27"/>
    <p:sldId id="276" r:id="rId28"/>
    <p:sldId id="269" r:id="rId29"/>
    <p:sldId id="284" r:id="rId30"/>
  </p:sldIdLst>
  <p:sldSz cx="9144000" cy="5143500" type="screen16x9"/>
  <p:notesSz cx="6858000" cy="9144000"/>
  <p:embeddedFontLst>
    <p:embeddedFont>
      <p:font typeface="Lexend SemiBold" panose="020B0604020202020204" charset="0"/>
      <p:regular r:id="rId32"/>
      <p:bold r:id="rId33"/>
    </p:embeddedFont>
    <p:embeddedFont>
      <p:font typeface="Abhaya Libre SemiBold" panose="020B0604020202020204" charset="0"/>
      <p:regular r:id="rId34"/>
      <p:bold r:id="rId35"/>
    </p:embeddedFont>
    <p:embeddedFont>
      <p:font typeface="Lexend" panose="020B0604020202020204" charset="0"/>
      <p:regular r:id="rId36"/>
      <p:bold r:id="rId37"/>
    </p:embeddedFont>
    <p:embeddedFont>
      <p:font typeface="Abhaya Libre Medium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8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6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09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356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233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435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223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042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113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75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725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8118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5442c96a25_0_19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5442c96a25_0_19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726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5442c96a25_0_18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5442c96a25_0_18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5442c96a25_0_18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5442c96a25_0_18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25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085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59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463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0" y="1914200"/>
            <a:ext cx="715548" cy="322926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 rot="5400000" flipH="1">
            <a:off x="1358747" y="43358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 rot="-5400000" flipH="1">
            <a:off x="464289" y="3780662"/>
            <a:ext cx="898546" cy="1827127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32"/>
          <p:cNvCxnSpPr/>
          <p:nvPr/>
        </p:nvCxnSpPr>
        <p:spPr>
          <a:xfrm>
            <a:off x="-7175" y="4244950"/>
            <a:ext cx="725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 flipH="1">
            <a:off x="2172581" y="-1350"/>
            <a:ext cx="6971413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 rot="10800000" flipH="1">
            <a:off x="3183287" y="3887836"/>
            <a:ext cx="878119" cy="873285"/>
            <a:chOff x="7287638" y="313700"/>
            <a:chExt cx="796986" cy="792599"/>
          </a:xfrm>
        </p:grpSpPr>
        <p:sp>
          <p:nvSpPr>
            <p:cNvPr id="96" name="Google Shape;96;p1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/>
          <p:nvPr/>
        </p:nvSpPr>
        <p:spPr>
          <a:xfrm flipH="1">
            <a:off x="-7" y="3866652"/>
            <a:ext cx="2712676" cy="1275656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 rot="-5400000">
            <a:off x="6902276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5400000">
            <a:off x="7395443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 hasCustomPrompt="1"/>
          </p:nvPr>
        </p:nvSpPr>
        <p:spPr>
          <a:xfrm>
            <a:off x="1699950" y="1645725"/>
            <a:ext cx="5684400" cy="15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1699950" y="3078548"/>
            <a:ext cx="56844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3" r:id="rId9"/>
    <p:sldLayoutId id="2147483664" r:id="rId10"/>
    <p:sldLayoutId id="2147483666" r:id="rId11"/>
    <p:sldLayoutId id="2147483667" r:id="rId12"/>
    <p:sldLayoutId id="2147483670" r:id="rId13"/>
    <p:sldLayoutId id="2147483678" r:id="rId14"/>
    <p:sldLayoutId id="2147483679" r:id="rId15"/>
    <p:sldLayoutId id="2147483684" r:id="rId16"/>
    <p:sldLayoutId id="214748368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7.3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4980" cy="3435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485"/>
          <a:stretch/>
        </p:blipFill>
        <p:spPr>
          <a:xfrm>
            <a:off x="1051295" y="3317358"/>
            <a:ext cx="4254352" cy="1165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9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227636" y="4577844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7788284" y="2860476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2"/>
            <a:ext cx="9143996" cy="2620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" r="34624" b="2042"/>
          <a:stretch/>
        </p:blipFill>
        <p:spPr>
          <a:xfrm>
            <a:off x="0" y="2625490"/>
            <a:ext cx="7251405" cy="529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5376"/>
          <a:stretch/>
        </p:blipFill>
        <p:spPr>
          <a:xfrm>
            <a:off x="602098" y="3094275"/>
            <a:ext cx="3840457" cy="540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227636" y="4577844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7788284" y="2860476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2"/>
            <a:ext cx="9143996" cy="2620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" r="34624" b="2042"/>
          <a:stretch/>
        </p:blipFill>
        <p:spPr>
          <a:xfrm>
            <a:off x="0" y="2625490"/>
            <a:ext cx="7251405" cy="529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5376"/>
          <a:stretch/>
        </p:blipFill>
        <p:spPr>
          <a:xfrm>
            <a:off x="602098" y="3094275"/>
            <a:ext cx="3840457" cy="540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95" y="3609787"/>
            <a:ext cx="2560260" cy="850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08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8128682" y="4108702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1337482"/>
            <a:ext cx="9144005" cy="1293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864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8128682" y="4108702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" y="1337482"/>
            <a:ext cx="9144005" cy="1293790"/>
          </a:xfrm>
          <a:prstGeom prst="rect">
            <a:avLst/>
          </a:prstGeom>
        </p:spPr>
      </p:pic>
      <p:pic>
        <p:nvPicPr>
          <p:cNvPr id="2" name="EV_SB3_U07_p071_Ex2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8500" y="28829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3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8128682" y="4108702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1337482"/>
            <a:ext cx="9144005" cy="12937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83" y="2807232"/>
            <a:ext cx="7439457" cy="1546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088"/>
            <a:ext cx="9144030" cy="1292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3088"/>
            <a:ext cx="9144030" cy="1292315"/>
          </a:xfrm>
          <a:prstGeom prst="rect">
            <a:avLst/>
          </a:prstGeom>
        </p:spPr>
      </p:pic>
      <p:pic>
        <p:nvPicPr>
          <p:cNvPr id="3" name="EV_SB3_U07_p071_Ex2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2345" y="316869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3088"/>
            <a:ext cx="9144030" cy="1292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44" y="2070397"/>
            <a:ext cx="6761755" cy="867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2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72091" y="168282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481"/>
            <a:ext cx="9144000" cy="2114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64" y="173154"/>
            <a:ext cx="5771256" cy="2149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068"/>
          <a:stretch/>
        </p:blipFill>
        <p:spPr>
          <a:xfrm>
            <a:off x="3687616" y="2201979"/>
            <a:ext cx="4632791" cy="280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509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3294"/>
          <a:stretch/>
        </p:blipFill>
        <p:spPr>
          <a:xfrm>
            <a:off x="1" y="509163"/>
            <a:ext cx="9048465" cy="1729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41350"/>
          <a:stretch/>
        </p:blipFill>
        <p:spPr>
          <a:xfrm>
            <a:off x="1" y="2238234"/>
            <a:ext cx="9143999" cy="1705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509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2234"/>
          <a:stretch/>
        </p:blipFill>
        <p:spPr>
          <a:xfrm>
            <a:off x="1" y="509163"/>
            <a:ext cx="9048465" cy="541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83134"/>
          <a:stretch/>
        </p:blipFill>
        <p:spPr>
          <a:xfrm>
            <a:off x="0" y="2402728"/>
            <a:ext cx="9144000" cy="490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4598"/>
          <a:stretch/>
        </p:blipFill>
        <p:spPr>
          <a:xfrm>
            <a:off x="0" y="1018325"/>
            <a:ext cx="9048465" cy="1384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56483"/>
          <a:stretch/>
        </p:blipFill>
        <p:spPr>
          <a:xfrm>
            <a:off x="0" y="2893326"/>
            <a:ext cx="9144000" cy="1265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84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491" t="61388"/>
          <a:stretch/>
        </p:blipFill>
        <p:spPr>
          <a:xfrm>
            <a:off x="1692322" y="1494856"/>
            <a:ext cx="3616515" cy="650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8406"/>
          <a:stretch/>
        </p:blipFill>
        <p:spPr>
          <a:xfrm>
            <a:off x="859810" y="0"/>
            <a:ext cx="706954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68491" t="61388"/>
          <a:stretch/>
        </p:blipFill>
        <p:spPr>
          <a:xfrm>
            <a:off x="1692322" y="1494856"/>
            <a:ext cx="3616515" cy="650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38406"/>
          <a:stretch/>
        </p:blipFill>
        <p:spPr>
          <a:xfrm>
            <a:off x="859810" y="0"/>
            <a:ext cx="7069540" cy="1685925"/>
          </a:xfrm>
          <a:prstGeom prst="rect">
            <a:avLst/>
          </a:prstGeom>
        </p:spPr>
      </p:pic>
      <p:pic>
        <p:nvPicPr>
          <p:cNvPr id="2" name="EV_SB3_U07_p071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5726" y="381355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9887"/>
          <a:stretch/>
        </p:blipFill>
        <p:spPr>
          <a:xfrm>
            <a:off x="0" y="0"/>
            <a:ext cx="9229441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831074"/>
            <a:ext cx="2774050" cy="9958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415" t="32236"/>
          <a:stretch/>
        </p:blipFill>
        <p:spPr>
          <a:xfrm>
            <a:off x="652159" y="1370555"/>
            <a:ext cx="6527184" cy="1026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55391" y="518615"/>
            <a:ext cx="2774050" cy="9958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29887"/>
          <a:stretch/>
        </p:blipFill>
        <p:spPr>
          <a:xfrm>
            <a:off x="0" y="0"/>
            <a:ext cx="9229441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831074"/>
            <a:ext cx="2774050" cy="9958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0415" t="32236"/>
          <a:stretch/>
        </p:blipFill>
        <p:spPr>
          <a:xfrm>
            <a:off x="652159" y="1370555"/>
            <a:ext cx="6527184" cy="1026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55391" y="518615"/>
            <a:ext cx="2774050" cy="9958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EV_SB3_U07_p071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53234" y="4293568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69"/>
          <p:cNvSpPr/>
          <p:nvPr/>
        </p:nvSpPr>
        <p:spPr>
          <a:xfrm rot="5400000">
            <a:off x="6261837" y="3024157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69"/>
          <p:cNvSpPr/>
          <p:nvPr/>
        </p:nvSpPr>
        <p:spPr>
          <a:xfrm rot="5400000">
            <a:off x="7335041" y="4300039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9887"/>
          <a:stretch/>
        </p:blipFill>
        <p:spPr>
          <a:xfrm>
            <a:off x="0" y="0"/>
            <a:ext cx="9229441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831074"/>
            <a:ext cx="2774050" cy="9958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415" t="32236"/>
          <a:stretch/>
        </p:blipFill>
        <p:spPr>
          <a:xfrm>
            <a:off x="652159" y="1370555"/>
            <a:ext cx="6527184" cy="1026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55391" y="518615"/>
            <a:ext cx="2774050" cy="9958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945"/>
          <a:stretch/>
        </p:blipFill>
        <p:spPr>
          <a:xfrm>
            <a:off x="2045162" y="2955638"/>
            <a:ext cx="2596416" cy="2187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63"/>
          <p:cNvGrpSpPr/>
          <p:nvPr/>
        </p:nvGrpSpPr>
        <p:grpSpPr>
          <a:xfrm flipH="1">
            <a:off x="-540325" y="-677157"/>
            <a:ext cx="2135262" cy="3629084"/>
            <a:chOff x="7460675" y="-677157"/>
            <a:chExt cx="2135262" cy="3629084"/>
          </a:xfrm>
        </p:grpSpPr>
        <p:sp>
          <p:nvSpPr>
            <p:cNvPr id="757" name="Google Shape;757;p63"/>
            <p:cNvSpPr/>
            <p:nvPr/>
          </p:nvSpPr>
          <p:spPr>
            <a:xfrm>
              <a:off x="7460675" y="-677157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3"/>
            <p:cNvSpPr/>
            <p:nvPr/>
          </p:nvSpPr>
          <p:spPr>
            <a:xfrm>
              <a:off x="7643300" y="186995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2008" b="837"/>
          <a:stretch/>
        </p:blipFill>
        <p:spPr>
          <a:xfrm>
            <a:off x="1104159" y="1119534"/>
            <a:ext cx="6956232" cy="750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169" b="-2352"/>
          <a:stretch/>
        </p:blipFill>
        <p:spPr>
          <a:xfrm>
            <a:off x="1291152" y="1898648"/>
            <a:ext cx="7073024" cy="729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9" y="2980623"/>
            <a:ext cx="9112271" cy="586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03" y="1363013"/>
            <a:ext cx="6798021" cy="2472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71"/>
          <p:cNvGrpSpPr/>
          <p:nvPr/>
        </p:nvGrpSpPr>
        <p:grpSpPr>
          <a:xfrm>
            <a:off x="2037196" y="4048629"/>
            <a:ext cx="962918" cy="957618"/>
            <a:chOff x="7287638" y="313700"/>
            <a:chExt cx="796986" cy="792599"/>
          </a:xfrm>
        </p:grpSpPr>
        <p:sp>
          <p:nvSpPr>
            <p:cNvPr id="960" name="Google Shape;960;p71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1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20" y="27956"/>
            <a:ext cx="5909481" cy="2791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222" y="2046389"/>
            <a:ext cx="2914875" cy="2959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0" y="1624084"/>
            <a:ext cx="955343" cy="118735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64" y="173154"/>
            <a:ext cx="5771256" cy="2149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1068"/>
          <a:stretch/>
        </p:blipFill>
        <p:spPr>
          <a:xfrm>
            <a:off x="3687616" y="2201979"/>
            <a:ext cx="4632791" cy="280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EV_SB3_U07_p070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37251" y="524934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40102" y="0"/>
            <a:ext cx="4603898" cy="154172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89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40102" y="0"/>
            <a:ext cx="4603898" cy="154172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3_U07_p070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7251" y="524934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89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64" y="173154"/>
            <a:ext cx="5771256" cy="2149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948"/>
          <a:stretch/>
        </p:blipFill>
        <p:spPr>
          <a:xfrm>
            <a:off x="1687254" y="3742660"/>
            <a:ext cx="6071836" cy="1257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068"/>
          <a:stretch/>
        </p:blipFill>
        <p:spPr>
          <a:xfrm>
            <a:off x="5393466" y="1987138"/>
            <a:ext cx="3213097" cy="194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09366"/>
            <a:ext cx="9143999" cy="2340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89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09366"/>
            <a:ext cx="9143999" cy="2340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782" y="3883367"/>
            <a:ext cx="5061652" cy="126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89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4980" cy="3435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On-screen Show (16:9)</PresentationFormat>
  <Paragraphs>1</Paragraphs>
  <Slides>29</Slides>
  <Notes>29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Lexend SemiBold</vt:lpstr>
      <vt:lpstr>Abhaya Libre SemiBold</vt:lpstr>
      <vt:lpstr>Lexend</vt:lpstr>
      <vt:lpstr>Nunito Light</vt:lpstr>
      <vt:lpstr>Arial</vt:lpstr>
      <vt:lpstr>Abhaya Libre Medium</vt:lpstr>
      <vt:lpstr>Product Manager Skills Conference Red Variant by Slidesgo</vt:lpstr>
      <vt:lpstr>Evolve 3B 7.3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11</cp:revision>
  <dcterms:modified xsi:type="dcterms:W3CDTF">2023-07-23T07:49:18Z</dcterms:modified>
</cp:coreProperties>
</file>