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8"/>
  </p:notesMasterIdLst>
  <p:sldIdLst>
    <p:sldId id="259" r:id="rId2"/>
    <p:sldId id="257" r:id="rId3"/>
    <p:sldId id="262" r:id="rId4"/>
    <p:sldId id="258" r:id="rId5"/>
    <p:sldId id="295" r:id="rId6"/>
    <p:sldId id="263" r:id="rId7"/>
    <p:sldId id="294" r:id="rId8"/>
    <p:sldId id="297" r:id="rId9"/>
    <p:sldId id="265" r:id="rId10"/>
    <p:sldId id="264" r:id="rId11"/>
    <p:sldId id="298" r:id="rId12"/>
    <p:sldId id="275" r:id="rId13"/>
    <p:sldId id="299" r:id="rId14"/>
    <p:sldId id="267" r:id="rId15"/>
    <p:sldId id="269" r:id="rId16"/>
    <p:sldId id="300" r:id="rId17"/>
  </p:sldIdLst>
  <p:sldSz cx="9144000" cy="5143500" type="screen16x9"/>
  <p:notesSz cx="6858000" cy="9144000"/>
  <p:embeddedFontLst>
    <p:embeddedFont>
      <p:font typeface="Abhaya Libre Medium" panose="020B0604020202020204" charset="0"/>
      <p:regular r:id="rId19"/>
      <p:bold r:id="rId20"/>
    </p:embeddedFont>
    <p:embeddedFont>
      <p:font typeface="Lexend SemiBold" panose="020B0604020202020204" charset="0"/>
      <p:regular r:id="rId21"/>
      <p:bold r:id="rId22"/>
    </p:embeddedFont>
    <p:embeddedFont>
      <p:font typeface="Abhaya Libre SemiBold" panose="020B0604020202020204" charset="0"/>
      <p:regular r:id="rId23"/>
      <p:bold r:id="rId24"/>
    </p:embeddedFont>
    <p:embeddedFont>
      <p:font typeface="Lexend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678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583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10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12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643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118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5400000" flipH="1">
            <a:off x="347629" y="3820752"/>
            <a:ext cx="1001035" cy="170095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5400000">
            <a:off x="1095158" y="41750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44748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447485" y="3066570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469583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695835" y="3066571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/>
          <p:nvPr/>
        </p:nvSpPr>
        <p:spPr>
          <a:xfrm rot="-5400000">
            <a:off x="3305509" y="1289384"/>
            <a:ext cx="544357" cy="716387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 rot="10800000">
            <a:off x="7733316" y="4215886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"/>
          <p:cNvSpPr/>
          <p:nvPr/>
        </p:nvSpPr>
        <p:spPr>
          <a:xfrm rot="5400000">
            <a:off x="8025268" y="4011964"/>
            <a:ext cx="745994" cy="1516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10800000" flipH="1">
            <a:off x="8430150" y="5"/>
            <a:ext cx="713978" cy="25643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 flipH="1">
            <a:off x="-2350" y="2571745"/>
            <a:ext cx="712093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3751" y="4605249"/>
            <a:ext cx="1831801" cy="1065449"/>
            <a:chOff x="-23751" y="4605249"/>
            <a:chExt cx="1831801" cy="1065449"/>
          </a:xfrm>
        </p:grpSpPr>
        <p:sp>
          <p:nvSpPr>
            <p:cNvPr id="54" name="Google Shape;54;p6"/>
            <p:cNvSpPr/>
            <p:nvPr/>
          </p:nvSpPr>
          <p:spPr>
            <a:xfrm rot="5400000" flipH="1">
              <a:off x="370136" y="4232785"/>
              <a:ext cx="1065436" cy="1810390"/>
            </a:xfrm>
            <a:custGeom>
              <a:avLst/>
              <a:gdLst/>
              <a:ahLst/>
              <a:cxnLst/>
              <a:rect l="l" t="t" r="r" b="b"/>
              <a:pathLst>
                <a:path w="23504" h="39938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2924" y="1"/>
                    <a:pt x="23504" y="10580"/>
                    <a:pt x="23504" y="23513"/>
                  </a:cubicBezTo>
                  <a:lnTo>
                    <a:pt x="23504" y="3993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1154508" y="4609551"/>
              <a:ext cx="409806" cy="401201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56;p6"/>
            <p:cNvCxnSpPr/>
            <p:nvPr/>
          </p:nvCxnSpPr>
          <p:spPr>
            <a:xfrm>
              <a:off x="-23751" y="4605257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10800000" flipH="1">
            <a:off x="0" y="3991760"/>
            <a:ext cx="6027819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10800000" flipH="1">
            <a:off x="6027825" y="107"/>
            <a:ext cx="3116310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5400000">
            <a:off x="1875022" y="537272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 rot="-5400000">
            <a:off x="595671" y="-596811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633450" y="1357200"/>
            <a:ext cx="6291000" cy="24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316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9316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3"/>
          </p:nvPr>
        </p:nvSpPr>
        <p:spPr>
          <a:xfrm>
            <a:off x="33683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4"/>
          </p:nvPr>
        </p:nvSpPr>
        <p:spPr>
          <a:xfrm>
            <a:off x="33683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5"/>
          </p:nvPr>
        </p:nvSpPr>
        <p:spPr>
          <a:xfrm>
            <a:off x="58051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6"/>
          </p:nvPr>
        </p:nvSpPr>
        <p:spPr>
          <a:xfrm>
            <a:off x="58051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 flipH="1">
            <a:off x="3220423" y="1378625"/>
            <a:ext cx="544357" cy="698539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-101734" y="3454786"/>
            <a:ext cx="1023711" cy="1768764"/>
            <a:chOff x="-101734" y="3454786"/>
            <a:chExt cx="1023711" cy="1768764"/>
          </a:xfrm>
        </p:grpSpPr>
        <p:sp>
          <p:nvSpPr>
            <p:cNvPr id="173" name="Google Shape;173;p17"/>
            <p:cNvSpPr/>
            <p:nvPr/>
          </p:nvSpPr>
          <p:spPr>
            <a:xfrm rot="-5400000">
              <a:off x="311616" y="3656247"/>
              <a:ext cx="616837" cy="603885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10800000">
              <a:off x="-101734" y="3454786"/>
              <a:ext cx="829675" cy="1687029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5" name="Google Shape;175;p17"/>
            <p:cNvCxnSpPr/>
            <p:nvPr/>
          </p:nvCxnSpPr>
          <p:spPr>
            <a:xfrm>
              <a:off x="727950" y="4605250"/>
              <a:ext cx="0" cy="618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10800000" flipH="1">
            <a:off x="7898325" y="2736381"/>
            <a:ext cx="1456573" cy="24755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 rot="10800000" flipH="1">
            <a:off x="8057575" y="2796810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266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23266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3"/>
          </p:nvPr>
        </p:nvSpPr>
        <p:spPr>
          <a:xfrm>
            <a:off x="56777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56777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23266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23266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7"/>
          </p:nvPr>
        </p:nvSpPr>
        <p:spPr>
          <a:xfrm>
            <a:off x="56777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8"/>
          </p:nvPr>
        </p:nvSpPr>
        <p:spPr>
          <a:xfrm>
            <a:off x="56777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8" r:id="rId5"/>
    <p:sldLayoutId id="2147483659" r:id="rId6"/>
    <p:sldLayoutId id="2147483661" r:id="rId7"/>
    <p:sldLayoutId id="2147483663" r:id="rId8"/>
    <p:sldLayoutId id="2147483664" r:id="rId9"/>
    <p:sldLayoutId id="2147483670" r:id="rId10"/>
    <p:sldLayoutId id="2147483679" r:id="rId11"/>
    <p:sldLayoutId id="2147483684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smtClean="0"/>
              <a:t>Evolve </a:t>
            </a:r>
            <a:r>
              <a:rPr lang="en" sz="800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7.4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3134" b="85937"/>
          <a:stretch/>
        </p:blipFill>
        <p:spPr>
          <a:xfrm>
            <a:off x="0" y="0"/>
            <a:ext cx="7942997" cy="723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620"/>
          <a:stretch/>
        </p:blipFill>
        <p:spPr>
          <a:xfrm>
            <a:off x="0" y="723330"/>
            <a:ext cx="6161412" cy="3028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361" y="3751734"/>
            <a:ext cx="5554639" cy="1391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8527695" y="4508817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182234" y="3484728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241"/>
            <a:ext cx="5801487" cy="3200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799" y="447472"/>
            <a:ext cx="2801554" cy="3749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8527695" y="4508817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182234" y="3484728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241"/>
            <a:ext cx="5801487" cy="3200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799" y="447472"/>
            <a:ext cx="2801554" cy="3749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416" y="3411702"/>
            <a:ext cx="2476500" cy="1009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7926663" y="1333605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" y="1352750"/>
            <a:ext cx="7726848" cy="1895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460675" y="2190450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92" y="1380824"/>
            <a:ext cx="7481427" cy="2044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460675" y="2190450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9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2" y="79632"/>
            <a:ext cx="6824596" cy="1724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323" y="1803633"/>
            <a:ext cx="5620069" cy="3248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12" y="68021"/>
            <a:ext cx="7018631" cy="3195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03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"/>
            <a:ext cx="9144000" cy="5174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12" y="68021"/>
            <a:ext cx="7018631" cy="3195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368" b="-1"/>
          <a:stretch/>
        </p:blipFill>
        <p:spPr>
          <a:xfrm>
            <a:off x="764812" y="3368842"/>
            <a:ext cx="8143875" cy="947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03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4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7395" b="74776"/>
          <a:stretch/>
        </p:blipFill>
        <p:spPr>
          <a:xfrm>
            <a:off x="0" y="121038"/>
            <a:ext cx="5907505" cy="468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283" b="73601"/>
          <a:stretch/>
        </p:blipFill>
        <p:spPr>
          <a:xfrm>
            <a:off x="545431" y="640650"/>
            <a:ext cx="5358564" cy="490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1704" r="71428" b="61454"/>
          <a:stretch/>
        </p:blipFill>
        <p:spPr>
          <a:xfrm>
            <a:off x="-164680" y="1191127"/>
            <a:ext cx="4195960" cy="409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16" t="39606" r="44860"/>
          <a:stretch/>
        </p:blipFill>
        <p:spPr>
          <a:xfrm>
            <a:off x="879679" y="1746217"/>
            <a:ext cx="6629290" cy="1297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"/>
            <a:ext cx="9144000" cy="517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7395" b="74776"/>
          <a:stretch/>
        </p:blipFill>
        <p:spPr>
          <a:xfrm>
            <a:off x="0" y="121038"/>
            <a:ext cx="5907505" cy="468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283" b="73601"/>
          <a:stretch/>
        </p:blipFill>
        <p:spPr>
          <a:xfrm>
            <a:off x="545431" y="640650"/>
            <a:ext cx="5358564" cy="490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1704" r="71428" b="61454"/>
          <a:stretch/>
        </p:blipFill>
        <p:spPr>
          <a:xfrm>
            <a:off x="-164680" y="1191127"/>
            <a:ext cx="4195960" cy="409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16" t="39606" r="77003"/>
          <a:stretch/>
        </p:blipFill>
        <p:spPr>
          <a:xfrm>
            <a:off x="1072184" y="1734181"/>
            <a:ext cx="2453068" cy="1297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004"/>
          <a:stretch/>
        </p:blipFill>
        <p:spPr>
          <a:xfrm>
            <a:off x="4050281" y="1203159"/>
            <a:ext cx="5079504" cy="3284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7381" t="39606" r="44860"/>
          <a:stretch/>
        </p:blipFill>
        <p:spPr>
          <a:xfrm>
            <a:off x="952555" y="3021563"/>
            <a:ext cx="2307316" cy="12977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7250" t="-1" b="46926"/>
          <a:stretch/>
        </p:blipFill>
        <p:spPr>
          <a:xfrm>
            <a:off x="55211" y="1339816"/>
            <a:ext cx="9101536" cy="665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5473" r="58388"/>
          <a:stretch/>
        </p:blipFill>
        <p:spPr>
          <a:xfrm>
            <a:off x="-793330" y="2103169"/>
            <a:ext cx="6641214" cy="6146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683" r="63699" b="44409"/>
          <a:stretch/>
        </p:blipFill>
        <p:spPr>
          <a:xfrm>
            <a:off x="-156410" y="758749"/>
            <a:ext cx="5871948" cy="763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</Words>
  <Application>Microsoft Office PowerPoint</Application>
  <PresentationFormat>On-screen Show (16:9)</PresentationFormat>
  <Paragraphs>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Abhaya Libre Medium</vt:lpstr>
      <vt:lpstr>Lexend SemiBold</vt:lpstr>
      <vt:lpstr>Abhaya Libre SemiBold</vt:lpstr>
      <vt:lpstr>Lexend</vt:lpstr>
      <vt:lpstr>Nunito Light</vt:lpstr>
      <vt:lpstr>Product Manager Skills Conference Red Variant by Slidesgo</vt:lpstr>
      <vt:lpstr>Evolve 3B 7.4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cp:lastModifiedBy>Admin</cp:lastModifiedBy>
  <cp:revision>9</cp:revision>
  <dcterms:modified xsi:type="dcterms:W3CDTF">2023-07-23T07:49:38Z</dcterms:modified>
</cp:coreProperties>
</file>