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9" r:id="rId2"/>
    <p:sldId id="257" r:id="rId3"/>
    <p:sldId id="262" r:id="rId4"/>
    <p:sldId id="258" r:id="rId5"/>
    <p:sldId id="263" r:id="rId6"/>
    <p:sldId id="265" r:id="rId7"/>
    <p:sldId id="285" r:id="rId8"/>
    <p:sldId id="275" r:id="rId9"/>
    <p:sldId id="286" r:id="rId10"/>
  </p:sldIdLst>
  <p:sldSz cx="9144000" cy="5143500" type="screen16x9"/>
  <p:notesSz cx="6858000" cy="9144000"/>
  <p:embeddedFontLst>
    <p:embeddedFont>
      <p:font typeface="Abhaya Libre Medium" panose="020B0604020202020204" charset="0"/>
      <p:regular r:id="rId12"/>
      <p:bold r:id="rId13"/>
    </p:embeddedFont>
    <p:embeddedFont>
      <p:font typeface="Abhaya Libre SemiBold" panose="020B0604020202020204" charset="0"/>
      <p:regular r:id="rId14"/>
      <p:bold r:id="rId15"/>
    </p:embeddedFont>
    <p:embeddedFont>
      <p:font typeface="Lexend SemiBold" panose="020B0604020202020204" charset="0"/>
      <p:regular r:id="rId16"/>
      <p:bold r:id="rId17"/>
    </p:embeddedFont>
    <p:embeddedFont>
      <p:font typeface="Lexen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E5"/>
    <a:srgbClr val="FDF2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15442c96a25_0_18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15442c96a25_0_18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16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59" r:id="rId4"/>
    <p:sldLayoutId id="2147483661" r:id="rId5"/>
    <p:sldLayoutId id="2147483663" r:id="rId6"/>
    <p:sldLayoutId id="2147483670" r:id="rId7"/>
    <p:sldLayoutId id="2147483679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7.5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550"/>
            <a:ext cx="9139606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"/>
            <a:ext cx="9296400" cy="4505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29799"/>
            <a:ext cx="9144000" cy="789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804"/>
          <a:stretch/>
        </p:blipFill>
        <p:spPr>
          <a:xfrm>
            <a:off x="0" y="1455807"/>
            <a:ext cx="9144000" cy="744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" y="1393525"/>
            <a:ext cx="9156516" cy="2083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72"/>
          <p:cNvSpPr/>
          <p:nvPr/>
        </p:nvSpPr>
        <p:spPr>
          <a:xfrm rot="10800000" flipH="1">
            <a:off x="0" y="-7180"/>
            <a:ext cx="2273232" cy="143698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72"/>
          <p:cNvSpPr/>
          <p:nvPr/>
        </p:nvSpPr>
        <p:spPr>
          <a:xfrm rot="-5400000">
            <a:off x="424286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72"/>
          <p:cNvSpPr/>
          <p:nvPr/>
        </p:nvSpPr>
        <p:spPr>
          <a:xfrm rot="-5400000">
            <a:off x="1595232" y="67231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16" y="-30790"/>
            <a:ext cx="4642446" cy="742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16" y="663064"/>
            <a:ext cx="8305800" cy="363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2"/>
          <p:cNvSpPr/>
          <p:nvPr/>
        </p:nvSpPr>
        <p:spPr>
          <a:xfrm rot="10800000" flipH="1">
            <a:off x="8034541" y="37130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65154" y="8099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4" y="1632103"/>
            <a:ext cx="8153400" cy="187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2"/>
          <p:cNvSpPr/>
          <p:nvPr/>
        </p:nvSpPr>
        <p:spPr>
          <a:xfrm rot="10800000" flipH="1">
            <a:off x="8034541" y="37130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65154" y="8099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Abhaya Libre Medium</vt:lpstr>
      <vt:lpstr>Abhaya Libre SemiBold</vt:lpstr>
      <vt:lpstr>Lexend SemiBold</vt:lpstr>
      <vt:lpstr>Lexend</vt:lpstr>
      <vt:lpstr>Nunito Light</vt:lpstr>
      <vt:lpstr>Arial</vt:lpstr>
      <vt:lpstr>Product Manager Skills Conference Red Variant by Slidesgo</vt:lpstr>
      <vt:lpstr>Evolve 3B 7.5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7</cp:revision>
  <dcterms:modified xsi:type="dcterms:W3CDTF">2023-07-23T07:49:54Z</dcterms:modified>
</cp:coreProperties>
</file>