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42"/>
  </p:notesMasterIdLst>
  <p:sldIdLst>
    <p:sldId id="259" r:id="rId2"/>
    <p:sldId id="258" r:id="rId3"/>
    <p:sldId id="262" r:id="rId4"/>
    <p:sldId id="257" r:id="rId5"/>
    <p:sldId id="263" r:id="rId6"/>
    <p:sldId id="264" r:id="rId7"/>
    <p:sldId id="307" r:id="rId8"/>
    <p:sldId id="306" r:id="rId9"/>
    <p:sldId id="275" r:id="rId10"/>
    <p:sldId id="314" r:id="rId11"/>
    <p:sldId id="312" r:id="rId12"/>
    <p:sldId id="294" r:id="rId13"/>
    <p:sldId id="308" r:id="rId14"/>
    <p:sldId id="313" r:id="rId15"/>
    <p:sldId id="315" r:id="rId16"/>
    <p:sldId id="295" r:id="rId17"/>
    <p:sldId id="296" r:id="rId18"/>
    <p:sldId id="309" r:id="rId19"/>
    <p:sldId id="278" r:id="rId20"/>
    <p:sldId id="297" r:id="rId21"/>
    <p:sldId id="276" r:id="rId22"/>
    <p:sldId id="277" r:id="rId23"/>
    <p:sldId id="301" r:id="rId24"/>
    <p:sldId id="303" r:id="rId25"/>
    <p:sldId id="302" r:id="rId26"/>
    <p:sldId id="267" r:id="rId27"/>
    <p:sldId id="281" r:id="rId28"/>
    <p:sldId id="269" r:id="rId29"/>
    <p:sldId id="283" r:id="rId30"/>
    <p:sldId id="310" r:id="rId31"/>
    <p:sldId id="282" r:id="rId32"/>
    <p:sldId id="311" r:id="rId33"/>
    <p:sldId id="284" r:id="rId34"/>
    <p:sldId id="286" r:id="rId35"/>
    <p:sldId id="304" r:id="rId36"/>
    <p:sldId id="305" r:id="rId37"/>
    <p:sldId id="285" r:id="rId38"/>
    <p:sldId id="288" r:id="rId39"/>
    <p:sldId id="279" r:id="rId40"/>
    <p:sldId id="316" r:id="rId41"/>
  </p:sldIdLst>
  <p:sldSz cx="9144000" cy="5143500" type="screen16x9"/>
  <p:notesSz cx="6858000" cy="9144000"/>
  <p:embeddedFontLst>
    <p:embeddedFont>
      <p:font typeface="Abhaya Libre Medium" panose="020B0604020202020204" charset="0"/>
      <p:regular r:id="rId43"/>
      <p:bold r:id="rId44"/>
    </p:embeddedFont>
    <p:embeddedFont>
      <p:font typeface="Lexend SemiBold" panose="020B0604020202020204" charset="0"/>
      <p:regular r:id="rId45"/>
      <p:bold r:id="rId46"/>
    </p:embeddedFont>
    <p:embeddedFont>
      <p:font typeface="Abhaya Libre SemiBold" panose="020B0604020202020204" charset="0"/>
      <p:regular r:id="rId47"/>
      <p:bold r:id="rId48"/>
    </p:embeddedFont>
    <p:embeddedFont>
      <p:font typeface="Lexend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92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98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64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89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616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322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482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75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65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873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45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778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003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441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846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5442c96a25_0_18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5442c96a25_0_18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5442c96a25_0_18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5442c96a25_0_18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897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5442c96a25_0_18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5442c96a25_0_18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513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5442c96a25_0_18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5442c96a25_0_18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5442c96a25_0_19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5442c96a25_0_19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8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21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00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"/>
          <p:cNvSpPr/>
          <p:nvPr/>
        </p:nvSpPr>
        <p:spPr>
          <a:xfrm rot="10800000" flipH="1">
            <a:off x="8142100" y="3150681"/>
            <a:ext cx="1212818" cy="20612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 rot="10800000" flipH="1">
            <a:off x="8349897" y="305994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_1_1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"/>
          <p:cNvSpPr/>
          <p:nvPr/>
        </p:nvSpPr>
        <p:spPr>
          <a:xfrm rot="5400000" flipH="1">
            <a:off x="257385" y="4169287"/>
            <a:ext cx="742785" cy="1262141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"/>
          <p:cNvSpPr/>
          <p:nvPr/>
        </p:nvSpPr>
        <p:spPr>
          <a:xfrm rot="5400000">
            <a:off x="839708" y="443327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4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6" r:id="rId11"/>
    <p:sldLayoutId id="2147483667" r:id="rId12"/>
    <p:sldLayoutId id="2147483670" r:id="rId13"/>
    <p:sldLayoutId id="2147483672" r:id="rId14"/>
    <p:sldLayoutId id="2147483674" r:id="rId15"/>
    <p:sldLayoutId id="2147483677" r:id="rId16"/>
    <p:sldLayoutId id="2147483678" r:id="rId17"/>
    <p:sldLayoutId id="2147483679" r:id="rId18"/>
    <p:sldLayoutId id="2147483680" r:id="rId19"/>
    <p:sldLayoutId id="2147483684" r:id="rId20"/>
    <p:sldLayoutId id="214748368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8.1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" y="801688"/>
            <a:ext cx="9144100" cy="461823"/>
          </a:xfrm>
          <a:prstGeom prst="rect">
            <a:avLst/>
          </a:prstGeom>
        </p:spPr>
      </p:pic>
      <p:pic>
        <p:nvPicPr>
          <p:cNvPr id="11" name="EV_SB3_U08_p07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50" y="2429259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"/>
            <a:ext cx="9144100" cy="461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61694"/>
            <a:ext cx="7600496" cy="3881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437" t="7335"/>
          <a:stretch/>
        </p:blipFill>
        <p:spPr>
          <a:xfrm>
            <a:off x="6896100" y="3571875"/>
            <a:ext cx="2247900" cy="1573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29"/>
            <a:ext cx="9144100" cy="461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694"/>
            <a:ext cx="9167115" cy="4681806"/>
          </a:xfrm>
          <a:prstGeom prst="rect">
            <a:avLst/>
          </a:prstGeom>
        </p:spPr>
      </p:pic>
      <p:pic>
        <p:nvPicPr>
          <p:cNvPr id="4" name="EV_SB3_U08_p07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6353" y="4516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110640" y="3595649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8446905" y="66003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"/>
            <a:ext cx="9144100" cy="461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1" y="424380"/>
            <a:ext cx="5618746" cy="2869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437" t="7335"/>
          <a:stretch/>
        </p:blipFill>
        <p:spPr>
          <a:xfrm>
            <a:off x="6178453" y="497232"/>
            <a:ext cx="2247900" cy="157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3388"/>
          <a:stretch/>
        </p:blipFill>
        <p:spPr>
          <a:xfrm>
            <a:off x="1229533" y="3607680"/>
            <a:ext cx="5941288" cy="1547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647"/>
            <a:ext cx="9144100" cy="46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EV_SB3_U08_p07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1686" y="2408265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4" y="0"/>
            <a:ext cx="9144100" cy="461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694"/>
            <a:ext cx="9167115" cy="4681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" y="0"/>
            <a:ext cx="9144100" cy="4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1694"/>
            <a:ext cx="9167115" cy="4681806"/>
          </a:xfrm>
          <a:prstGeom prst="rect">
            <a:avLst/>
          </a:prstGeom>
        </p:spPr>
      </p:pic>
      <p:pic>
        <p:nvPicPr>
          <p:cNvPr id="4" name="EV_SB3_U08_p07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6353" y="4516601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" y="0"/>
            <a:ext cx="9144100" cy="4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96576" y="3543189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8477073" y="523814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41" y="523813"/>
            <a:ext cx="5912025" cy="301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" y="0"/>
            <a:ext cx="9144100" cy="461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4816"/>
          <a:stretch/>
        </p:blipFill>
        <p:spPr>
          <a:xfrm>
            <a:off x="2553812" y="3621505"/>
            <a:ext cx="4610100" cy="1547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1671" cy="270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006"/>
          <a:stretch/>
        </p:blipFill>
        <p:spPr>
          <a:xfrm>
            <a:off x="-117099" y="0"/>
            <a:ext cx="9261129" cy="1179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508" b="6116"/>
          <a:stretch/>
        </p:blipFill>
        <p:spPr>
          <a:xfrm>
            <a:off x="1231230" y="1371601"/>
            <a:ext cx="6709611" cy="348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350335" y="1286540"/>
            <a:ext cx="3880884" cy="1488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31671" cy="2706228"/>
          </a:xfrm>
          <a:prstGeom prst="rect">
            <a:avLst/>
          </a:prstGeom>
        </p:spPr>
      </p:pic>
      <p:pic>
        <p:nvPicPr>
          <p:cNvPr id="2" name="EV_SB3_U08_p07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9166" y="3049859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80" y="1137385"/>
            <a:ext cx="9198880" cy="2440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7106230" y="4081108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814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43"/>
            <a:ext cx="9180097" cy="3138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7106230" y="4081108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814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01580"/>
            <a:ext cx="9144001" cy="312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814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600"/>
            <a:ext cx="9144000" cy="2147814"/>
          </a:xfrm>
          <a:prstGeom prst="rect">
            <a:avLst/>
          </a:prstGeom>
        </p:spPr>
      </p:pic>
      <p:grpSp>
        <p:nvGrpSpPr>
          <p:cNvPr id="8" name="Google Shape;769;p64"/>
          <p:cNvGrpSpPr/>
          <p:nvPr/>
        </p:nvGrpSpPr>
        <p:grpSpPr>
          <a:xfrm>
            <a:off x="7106230" y="4081108"/>
            <a:ext cx="962918" cy="957618"/>
            <a:chOff x="7287638" y="313700"/>
            <a:chExt cx="796986" cy="792599"/>
          </a:xfrm>
        </p:grpSpPr>
        <p:sp>
          <p:nvSpPr>
            <p:cNvPr id="9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7106230" y="4081108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814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8977"/>
            <a:ext cx="9143999" cy="212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8131200" y="413042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88" y="1381234"/>
            <a:ext cx="6710112" cy="183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S3_88201_EV_SB3_U08_L1_Bren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53000"/>
            <a:ext cx="9144000" cy="4875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568959" y="3429702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5" y="1443771"/>
            <a:ext cx="8248813" cy="1863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9"/>
            <a:ext cx="9144000" cy="3053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67663" y="-144379"/>
            <a:ext cx="3404937" cy="3368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06372"/>
            <a:ext cx="9144000" cy="78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9"/>
            <a:ext cx="9144000" cy="3053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67663" y="-144379"/>
            <a:ext cx="3404937" cy="3368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479"/>
          <a:stretch/>
        </p:blipFill>
        <p:spPr>
          <a:xfrm>
            <a:off x="1419101" y="3236495"/>
            <a:ext cx="2553201" cy="12705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96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96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705" y="2334126"/>
            <a:ext cx="3122260" cy="2809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71"/>
          <p:cNvGrpSpPr/>
          <p:nvPr/>
        </p:nvGrpSpPr>
        <p:grpSpPr>
          <a:xfrm>
            <a:off x="99214" y="63483"/>
            <a:ext cx="962918" cy="957618"/>
            <a:chOff x="7287638" y="313700"/>
            <a:chExt cx="796986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4737"/>
            <a:ext cx="9144000" cy="1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922"/>
            <a:ext cx="9144000" cy="3122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22"/>
            <a:ext cx="9144000" cy="3005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61922"/>
            <a:ext cx="9144000" cy="2929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72"/>
          <p:cNvSpPr/>
          <p:nvPr/>
        </p:nvSpPr>
        <p:spPr>
          <a:xfrm rot="10800000" flipH="1">
            <a:off x="0" y="-7180"/>
            <a:ext cx="2273232" cy="143698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72"/>
          <p:cNvSpPr/>
          <p:nvPr/>
        </p:nvSpPr>
        <p:spPr>
          <a:xfrm rot="-5400000">
            <a:off x="424286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72"/>
          <p:cNvSpPr/>
          <p:nvPr/>
        </p:nvSpPr>
        <p:spPr>
          <a:xfrm rot="-5400000">
            <a:off x="1595232" y="67231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802"/>
            <a:ext cx="9177095" cy="1818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533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75"/>
          <p:cNvGrpSpPr/>
          <p:nvPr/>
        </p:nvGrpSpPr>
        <p:grpSpPr>
          <a:xfrm>
            <a:off x="116749" y="3238373"/>
            <a:ext cx="962918" cy="957618"/>
            <a:chOff x="7287638" y="313700"/>
            <a:chExt cx="796986" cy="792599"/>
          </a:xfrm>
        </p:grpSpPr>
        <p:sp>
          <p:nvSpPr>
            <p:cNvPr id="1072" name="Google Shape;1072;p75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5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6" name="Google Shape;1076;p75"/>
          <p:cNvSpPr/>
          <p:nvPr/>
        </p:nvSpPr>
        <p:spPr>
          <a:xfrm flipH="1">
            <a:off x="8271437" y="3882325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1249" b="61773"/>
          <a:stretch/>
        </p:blipFill>
        <p:spPr>
          <a:xfrm>
            <a:off x="820883" y="114735"/>
            <a:ext cx="7450554" cy="190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416" t="7671"/>
          <a:stretch/>
        </p:blipFill>
        <p:spPr>
          <a:xfrm>
            <a:off x="2457313" y="2177716"/>
            <a:ext cx="4436477" cy="275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5332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1" y="1663867"/>
            <a:ext cx="6567137" cy="186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533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22" y="1652255"/>
            <a:ext cx="590550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533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3_88202_EV_SB3_U08_UO_Andr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6053" y="63941"/>
            <a:ext cx="2814895" cy="5016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7" y="1571402"/>
            <a:ext cx="7136389" cy="1841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991869" y="4049147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22" y="-12025"/>
            <a:ext cx="9156747" cy="1721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991869" y="4049147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22" y="-12025"/>
            <a:ext cx="9156747" cy="1721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78"/>
          <a:stretch/>
        </p:blipFill>
        <p:spPr>
          <a:xfrm>
            <a:off x="1118184" y="1913021"/>
            <a:ext cx="6335760" cy="3242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" y="801688"/>
            <a:ext cx="9144100" cy="461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</Words>
  <Application>Microsoft Office PowerPoint</Application>
  <PresentationFormat>On-screen Show (16:9)</PresentationFormat>
  <Paragraphs>1</Paragraphs>
  <Slides>40</Slides>
  <Notes>40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Abhaya Libre Medium</vt:lpstr>
      <vt:lpstr>Lexend SemiBold</vt:lpstr>
      <vt:lpstr>Abhaya Libre SemiBold</vt:lpstr>
      <vt:lpstr>Lexend</vt:lpstr>
      <vt:lpstr>Nunito Light</vt:lpstr>
      <vt:lpstr>Product Manager Skills Conference Red Variant by Slidesgo</vt:lpstr>
      <vt:lpstr>Evolve 3B 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14</cp:revision>
  <dcterms:modified xsi:type="dcterms:W3CDTF">2023-07-23T07:50:19Z</dcterms:modified>
</cp:coreProperties>
</file>