
<file path=[Content_Types].xml><?xml version="1.0" encoding="utf-8"?>
<Types xmlns="http://schemas.openxmlformats.org/package/2006/content-types">
  <Default Extension="png" ContentType="image/png"/>
  <Default Extension="mp3" ContentType="audio/m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8" r:id="rId1"/>
  </p:sldMasterIdLst>
  <p:notesMasterIdLst>
    <p:notesMasterId r:id="rId28"/>
  </p:notesMasterIdLst>
  <p:sldIdLst>
    <p:sldId id="259" r:id="rId2"/>
    <p:sldId id="263" r:id="rId3"/>
    <p:sldId id="299" r:id="rId4"/>
    <p:sldId id="262" r:id="rId5"/>
    <p:sldId id="300" r:id="rId6"/>
    <p:sldId id="294" r:id="rId7"/>
    <p:sldId id="301" r:id="rId8"/>
    <p:sldId id="257" r:id="rId9"/>
    <p:sldId id="295" r:id="rId10"/>
    <p:sldId id="302" r:id="rId11"/>
    <p:sldId id="296" r:id="rId12"/>
    <p:sldId id="297" r:id="rId13"/>
    <p:sldId id="264" r:id="rId14"/>
    <p:sldId id="298" r:id="rId15"/>
    <p:sldId id="258" r:id="rId16"/>
    <p:sldId id="304" r:id="rId17"/>
    <p:sldId id="305" r:id="rId18"/>
    <p:sldId id="275" r:id="rId19"/>
    <p:sldId id="306" r:id="rId20"/>
    <p:sldId id="267" r:id="rId21"/>
    <p:sldId id="277" r:id="rId22"/>
    <p:sldId id="307" r:id="rId23"/>
    <p:sldId id="308" r:id="rId24"/>
    <p:sldId id="276" r:id="rId25"/>
    <p:sldId id="278" r:id="rId26"/>
    <p:sldId id="309" r:id="rId27"/>
  </p:sldIdLst>
  <p:sldSz cx="9144000" cy="5143500" type="screen16x9"/>
  <p:notesSz cx="6858000" cy="9144000"/>
  <p:embeddedFontLst>
    <p:embeddedFont>
      <p:font typeface="Abhaya Libre Medium" panose="020B0604020202020204" charset="0"/>
      <p:regular r:id="rId29"/>
      <p:bold r:id="rId30"/>
    </p:embeddedFont>
    <p:embeddedFont>
      <p:font typeface="Lexend SemiBold" panose="020B0604020202020204" charset="0"/>
      <p:regular r:id="rId31"/>
      <p:bold r:id="rId32"/>
    </p:embeddedFont>
    <p:embeddedFont>
      <p:font typeface="Abhaya Libre SemiBold" panose="020B0604020202020204" charset="0"/>
      <p:regular r:id="rId33"/>
      <p:bold r:id="rId34"/>
    </p:embeddedFont>
    <p:embeddedFont>
      <p:font typeface="Lexend" panose="020B0604020202020204" charset="0"/>
      <p:regular r:id="rId35"/>
      <p:bold r:id="rId3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63454FF-B36F-4D81-8594-DACD3A95BA83}">
  <a:tblStyle styleId="{863454FF-B36F-4D81-8594-DACD3A95BA8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82E6E8EE-F526-4A1E-9984-75D594B2FDE8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5" d="100"/>
          <a:sy n="55" d="100"/>
        </p:scale>
        <p:origin x="96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g1542bb233b5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3" name="Google Shape;463;g1542bb233b5_0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g1542bb233b5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7" name="Google Shape;417;g1542bb233b5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61057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g1542bb233b5_0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9" name="Google Shape;529;g1542bb233b5_0_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977515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g1542bb233b5_0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9" name="Google Shape;529;g1542bb233b5_0_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773066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g1542bb233b5_0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9" name="Google Shape;529;g1542bb233b5_0_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g1542bb233b5_0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9" name="Google Shape;529;g1542bb233b5_0_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427061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g1542bb233b5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0" name="Google Shape;430;g1542bb233b5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g15442c96a25_0_182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0" name="Google Shape;550;g15442c96a25_0_182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4330195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g15442c96a25_0_182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0" name="Google Shape;550;g15442c96a25_0_182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1852799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1" name="Google Shape;731;g15442c96a25_0_193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2" name="Google Shape;732;g15442c96a25_0_193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1" name="Google Shape;731;g15442c96a25_0_193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2" name="Google Shape;732;g15442c96a25_0_193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885863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g15442c96a25_0_182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8" name="Google Shape;518;g15442c96a25_0_182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Google Shape;598;g15442c96a25_0_182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9" name="Google Shape;599;g15442c96a25_0_182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0" name="Google Shape;760;g15442c96a25_0_183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1" name="Google Shape;761;g15442c96a25_0_183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0" name="Google Shape;760;g15442c96a25_0_183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1" name="Google Shape;761;g15442c96a25_0_183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3708907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0" name="Google Shape;760;g15442c96a25_0_183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1" name="Google Shape;761;g15442c96a25_0_183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6829877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" name="Google Shape;750;g15442c96a25_0_183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1" name="Google Shape;751;g15442c96a25_0_183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4" name="Google Shape;774;g15442c96a25_0_183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5" name="Google Shape;775;g15442c96a25_0_183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4" name="Google Shape;774;g15442c96a25_0_183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5" name="Google Shape;775;g15442c96a25_0_183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170174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g15442c96a25_0_182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8" name="Google Shape;518;g15442c96a25_0_182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22368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g15442c96a25_0_18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6" name="Google Shape;506;g15442c96a25_0_181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g15442c96a25_0_18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6" name="Google Shape;506;g15442c96a25_0_181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633363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g15442c96a25_0_18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6" name="Google Shape;506;g15442c96a25_0_181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70688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g15442c96a25_0_18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6" name="Google Shape;506;g15442c96a25_0_181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65116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g1542bb233b5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7" name="Google Shape;417;g1542bb233b5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g1542bb233b5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7" name="Google Shape;417;g1542bb233b5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571421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5"/>
          <p:cNvSpPr/>
          <p:nvPr/>
        </p:nvSpPr>
        <p:spPr>
          <a:xfrm flipH="1">
            <a:off x="7995570" y="694630"/>
            <a:ext cx="1905129" cy="2404384"/>
          </a:xfrm>
          <a:custGeom>
            <a:avLst/>
            <a:gdLst/>
            <a:ahLst/>
            <a:cxnLst/>
            <a:rect l="l" t="t" r="r" b="b"/>
            <a:pathLst>
              <a:path w="64455" h="81346" fill="none" extrusionOk="0">
                <a:moveTo>
                  <a:pt x="1" y="1"/>
                </a:moveTo>
                <a:lnTo>
                  <a:pt x="23794" y="1"/>
                </a:lnTo>
                <a:cubicBezTo>
                  <a:pt x="46157" y="1"/>
                  <a:pt x="64454" y="18298"/>
                  <a:pt x="64454" y="40686"/>
                </a:cubicBezTo>
                <a:lnTo>
                  <a:pt x="64454" y="40686"/>
                </a:lnTo>
                <a:cubicBezTo>
                  <a:pt x="64454" y="63049"/>
                  <a:pt x="46157" y="81346"/>
                  <a:pt x="23794" y="81346"/>
                </a:cubicBezTo>
                <a:lnTo>
                  <a:pt x="26" y="81346"/>
                </a:ln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25098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5"/>
          <p:cNvSpPr/>
          <p:nvPr/>
        </p:nvSpPr>
        <p:spPr>
          <a:xfrm flipH="1">
            <a:off x="8248979" y="2610834"/>
            <a:ext cx="640787" cy="627332"/>
          </a:xfrm>
          <a:custGeom>
            <a:avLst/>
            <a:gdLst/>
            <a:ahLst/>
            <a:cxnLst/>
            <a:rect l="l" t="t" r="r" b="b"/>
            <a:pathLst>
              <a:path w="212886" h="208416" extrusionOk="0">
                <a:moveTo>
                  <a:pt x="106877" y="0"/>
                </a:moveTo>
                <a:cubicBezTo>
                  <a:pt x="106676" y="167"/>
                  <a:pt x="106576" y="400"/>
                  <a:pt x="106610" y="634"/>
                </a:cubicBezTo>
                <a:cubicBezTo>
                  <a:pt x="106276" y="7439"/>
                  <a:pt x="105842" y="14244"/>
                  <a:pt x="105009" y="20982"/>
                </a:cubicBezTo>
                <a:cubicBezTo>
                  <a:pt x="103741" y="31022"/>
                  <a:pt x="101706" y="40863"/>
                  <a:pt x="98270" y="50403"/>
                </a:cubicBezTo>
                <a:cubicBezTo>
                  <a:pt x="90632" y="71618"/>
                  <a:pt x="76488" y="86595"/>
                  <a:pt x="55340" y="94801"/>
                </a:cubicBezTo>
                <a:cubicBezTo>
                  <a:pt x="41563" y="100138"/>
                  <a:pt x="27120" y="102440"/>
                  <a:pt x="12409" y="103474"/>
                </a:cubicBezTo>
                <a:cubicBezTo>
                  <a:pt x="8406" y="103741"/>
                  <a:pt x="4403" y="103908"/>
                  <a:pt x="0" y="104141"/>
                </a:cubicBezTo>
                <a:cubicBezTo>
                  <a:pt x="534" y="104241"/>
                  <a:pt x="701" y="104275"/>
                  <a:pt x="868" y="104275"/>
                </a:cubicBezTo>
                <a:cubicBezTo>
                  <a:pt x="5804" y="104375"/>
                  <a:pt x="10775" y="104708"/>
                  <a:pt x="15712" y="105109"/>
                </a:cubicBezTo>
                <a:cubicBezTo>
                  <a:pt x="26686" y="106009"/>
                  <a:pt x="37560" y="107777"/>
                  <a:pt x="48135" y="111013"/>
                </a:cubicBezTo>
                <a:cubicBezTo>
                  <a:pt x="71551" y="118118"/>
                  <a:pt x="88397" y="132461"/>
                  <a:pt x="97370" y="155545"/>
                </a:cubicBezTo>
                <a:cubicBezTo>
                  <a:pt x="102807" y="169521"/>
                  <a:pt x="105075" y="184098"/>
                  <a:pt x="106076" y="198909"/>
                </a:cubicBezTo>
                <a:cubicBezTo>
                  <a:pt x="106309" y="202078"/>
                  <a:pt x="106443" y="205247"/>
                  <a:pt x="106643" y="208416"/>
                </a:cubicBezTo>
                <a:cubicBezTo>
                  <a:pt x="106843" y="208282"/>
                  <a:pt x="106910" y="208182"/>
                  <a:pt x="106910" y="208049"/>
                </a:cubicBezTo>
                <a:cubicBezTo>
                  <a:pt x="107143" y="200877"/>
                  <a:pt x="107644" y="193705"/>
                  <a:pt x="108578" y="186600"/>
                </a:cubicBezTo>
                <a:cubicBezTo>
                  <a:pt x="109879" y="176493"/>
                  <a:pt x="111947" y="166553"/>
                  <a:pt x="115549" y="156979"/>
                </a:cubicBezTo>
                <a:cubicBezTo>
                  <a:pt x="122621" y="138066"/>
                  <a:pt x="134930" y="123989"/>
                  <a:pt x="153443" y="115549"/>
                </a:cubicBezTo>
                <a:cubicBezTo>
                  <a:pt x="168554" y="108678"/>
                  <a:pt x="184599" y="106043"/>
                  <a:pt x="200977" y="104875"/>
                </a:cubicBezTo>
                <a:cubicBezTo>
                  <a:pt x="204913" y="104608"/>
                  <a:pt x="208916" y="104441"/>
                  <a:pt x="212885" y="104208"/>
                </a:cubicBezTo>
                <a:cubicBezTo>
                  <a:pt x="205914" y="103808"/>
                  <a:pt x="199042" y="103474"/>
                  <a:pt x="192204" y="102673"/>
                </a:cubicBezTo>
                <a:cubicBezTo>
                  <a:pt x="182264" y="101539"/>
                  <a:pt x="172457" y="99738"/>
                  <a:pt x="162950" y="96536"/>
                </a:cubicBezTo>
                <a:cubicBezTo>
                  <a:pt x="150741" y="92433"/>
                  <a:pt x="139833" y="86262"/>
                  <a:pt x="130927" y="76788"/>
                </a:cubicBezTo>
                <a:cubicBezTo>
                  <a:pt x="122988" y="68282"/>
                  <a:pt x="117751" y="58275"/>
                  <a:pt x="114182" y="47367"/>
                </a:cubicBezTo>
                <a:cubicBezTo>
                  <a:pt x="109812" y="34058"/>
                  <a:pt x="107977" y="20248"/>
                  <a:pt x="107210" y="6305"/>
                </a:cubicBezTo>
                <a:cubicBezTo>
                  <a:pt x="107077" y="4203"/>
                  <a:pt x="106977" y="2102"/>
                  <a:pt x="10687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5"/>
          <p:cNvSpPr/>
          <p:nvPr/>
        </p:nvSpPr>
        <p:spPr>
          <a:xfrm>
            <a:off x="4571995" y="4605250"/>
            <a:ext cx="4572222" cy="538487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5"/>
          <p:cNvSpPr/>
          <p:nvPr/>
        </p:nvSpPr>
        <p:spPr>
          <a:xfrm rot="5400000" flipH="1">
            <a:off x="347629" y="3820752"/>
            <a:ext cx="1001035" cy="1700959"/>
          </a:xfrm>
          <a:custGeom>
            <a:avLst/>
            <a:gdLst/>
            <a:ahLst/>
            <a:cxnLst/>
            <a:rect l="l" t="t" r="r" b="b"/>
            <a:pathLst>
              <a:path w="23504" h="39938" fill="none" extrusionOk="0">
                <a:moveTo>
                  <a:pt x="1" y="1"/>
                </a:moveTo>
                <a:lnTo>
                  <a:pt x="1" y="1"/>
                </a:lnTo>
                <a:cubicBezTo>
                  <a:pt x="12924" y="1"/>
                  <a:pt x="23504" y="10580"/>
                  <a:pt x="23504" y="23513"/>
                </a:cubicBezTo>
                <a:lnTo>
                  <a:pt x="23504" y="39937"/>
                </a:ln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972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5"/>
          <p:cNvSpPr/>
          <p:nvPr/>
        </p:nvSpPr>
        <p:spPr>
          <a:xfrm rot="5400000">
            <a:off x="1095158" y="4175026"/>
            <a:ext cx="409806" cy="401201"/>
          </a:xfrm>
          <a:custGeom>
            <a:avLst/>
            <a:gdLst/>
            <a:ahLst/>
            <a:cxnLst/>
            <a:rect l="l" t="t" r="r" b="b"/>
            <a:pathLst>
              <a:path w="212886" h="208416" extrusionOk="0">
                <a:moveTo>
                  <a:pt x="106877" y="0"/>
                </a:moveTo>
                <a:cubicBezTo>
                  <a:pt x="106676" y="167"/>
                  <a:pt x="106576" y="400"/>
                  <a:pt x="106610" y="634"/>
                </a:cubicBezTo>
                <a:cubicBezTo>
                  <a:pt x="106276" y="7439"/>
                  <a:pt x="105842" y="14244"/>
                  <a:pt x="105009" y="20982"/>
                </a:cubicBezTo>
                <a:cubicBezTo>
                  <a:pt x="103741" y="31022"/>
                  <a:pt x="101706" y="40863"/>
                  <a:pt x="98270" y="50403"/>
                </a:cubicBezTo>
                <a:cubicBezTo>
                  <a:pt x="90632" y="71618"/>
                  <a:pt x="76488" y="86595"/>
                  <a:pt x="55340" y="94801"/>
                </a:cubicBezTo>
                <a:cubicBezTo>
                  <a:pt x="41563" y="100138"/>
                  <a:pt x="27120" y="102440"/>
                  <a:pt x="12409" y="103474"/>
                </a:cubicBezTo>
                <a:cubicBezTo>
                  <a:pt x="8406" y="103741"/>
                  <a:pt x="4403" y="103908"/>
                  <a:pt x="0" y="104141"/>
                </a:cubicBezTo>
                <a:cubicBezTo>
                  <a:pt x="534" y="104241"/>
                  <a:pt x="701" y="104275"/>
                  <a:pt x="868" y="104275"/>
                </a:cubicBezTo>
                <a:cubicBezTo>
                  <a:pt x="5804" y="104375"/>
                  <a:pt x="10775" y="104708"/>
                  <a:pt x="15712" y="105109"/>
                </a:cubicBezTo>
                <a:cubicBezTo>
                  <a:pt x="26686" y="106009"/>
                  <a:pt x="37560" y="107777"/>
                  <a:pt x="48135" y="111013"/>
                </a:cubicBezTo>
                <a:cubicBezTo>
                  <a:pt x="71551" y="118118"/>
                  <a:pt x="88397" y="132461"/>
                  <a:pt x="97370" y="155545"/>
                </a:cubicBezTo>
                <a:cubicBezTo>
                  <a:pt x="102807" y="169521"/>
                  <a:pt x="105075" y="184098"/>
                  <a:pt x="106076" y="198909"/>
                </a:cubicBezTo>
                <a:cubicBezTo>
                  <a:pt x="106309" y="202078"/>
                  <a:pt x="106443" y="205247"/>
                  <a:pt x="106643" y="208416"/>
                </a:cubicBezTo>
                <a:cubicBezTo>
                  <a:pt x="106843" y="208282"/>
                  <a:pt x="106910" y="208182"/>
                  <a:pt x="106910" y="208049"/>
                </a:cubicBezTo>
                <a:cubicBezTo>
                  <a:pt x="107143" y="200877"/>
                  <a:pt x="107644" y="193705"/>
                  <a:pt x="108578" y="186600"/>
                </a:cubicBezTo>
                <a:cubicBezTo>
                  <a:pt x="109879" y="176493"/>
                  <a:pt x="111947" y="166553"/>
                  <a:pt x="115549" y="156979"/>
                </a:cubicBezTo>
                <a:cubicBezTo>
                  <a:pt x="122621" y="138066"/>
                  <a:pt x="134930" y="123989"/>
                  <a:pt x="153443" y="115549"/>
                </a:cubicBezTo>
                <a:cubicBezTo>
                  <a:pt x="168554" y="108678"/>
                  <a:pt x="184599" y="106043"/>
                  <a:pt x="200977" y="104875"/>
                </a:cubicBezTo>
                <a:cubicBezTo>
                  <a:pt x="204913" y="104608"/>
                  <a:pt x="208916" y="104441"/>
                  <a:pt x="212885" y="104208"/>
                </a:cubicBezTo>
                <a:cubicBezTo>
                  <a:pt x="205914" y="103808"/>
                  <a:pt x="199042" y="103474"/>
                  <a:pt x="192204" y="102673"/>
                </a:cubicBezTo>
                <a:cubicBezTo>
                  <a:pt x="182264" y="101539"/>
                  <a:pt x="172457" y="99738"/>
                  <a:pt x="162950" y="96536"/>
                </a:cubicBezTo>
                <a:cubicBezTo>
                  <a:pt x="150741" y="92433"/>
                  <a:pt x="139833" y="86262"/>
                  <a:pt x="130927" y="76788"/>
                </a:cubicBezTo>
                <a:cubicBezTo>
                  <a:pt x="122988" y="68282"/>
                  <a:pt x="117751" y="58275"/>
                  <a:pt x="114182" y="47367"/>
                </a:cubicBezTo>
                <a:cubicBezTo>
                  <a:pt x="109812" y="34058"/>
                  <a:pt x="107977" y="20248"/>
                  <a:pt x="107210" y="6305"/>
                </a:cubicBezTo>
                <a:cubicBezTo>
                  <a:pt x="107077" y="4203"/>
                  <a:pt x="106977" y="2102"/>
                  <a:pt x="10687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5"/>
          <p:cNvSpPr/>
          <p:nvPr/>
        </p:nvSpPr>
        <p:spPr>
          <a:xfrm rot="10800000" flipH="1">
            <a:off x="-2350" y="220"/>
            <a:ext cx="706125" cy="2586455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5"/>
          <p:cNvSpPr txBox="1">
            <a:spLocks noGrp="1"/>
          </p:cNvSpPr>
          <p:nvPr>
            <p:ph type="subTitle" idx="1"/>
          </p:nvPr>
        </p:nvSpPr>
        <p:spPr>
          <a:xfrm>
            <a:off x="1447485" y="2724150"/>
            <a:ext cx="2684700" cy="48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500"/>
              <a:buNone/>
              <a:defRPr sz="2300">
                <a:solidFill>
                  <a:schemeClr val="dk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5"/>
          <p:cNvSpPr txBox="1">
            <a:spLocks noGrp="1"/>
          </p:cNvSpPr>
          <p:nvPr>
            <p:ph type="subTitle" idx="2"/>
          </p:nvPr>
        </p:nvSpPr>
        <p:spPr>
          <a:xfrm>
            <a:off x="1447485" y="3066570"/>
            <a:ext cx="2684700" cy="114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>
                <a:latin typeface="Abhaya Libre SemiBold"/>
                <a:ea typeface="Abhaya Libre SemiBold"/>
                <a:cs typeface="Abhaya Libre SemiBold"/>
                <a:sym typeface="Abhaya Libre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5"/>
          <p:cNvSpPr txBox="1">
            <a:spLocks noGrp="1"/>
          </p:cNvSpPr>
          <p:nvPr>
            <p:ph type="subTitle" idx="3"/>
          </p:nvPr>
        </p:nvSpPr>
        <p:spPr>
          <a:xfrm>
            <a:off x="4695835" y="2724150"/>
            <a:ext cx="2684700" cy="48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500"/>
              <a:buNone/>
              <a:defRPr sz="2300">
                <a:solidFill>
                  <a:schemeClr val="dk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5"/>
          <p:cNvSpPr txBox="1">
            <a:spLocks noGrp="1"/>
          </p:cNvSpPr>
          <p:nvPr>
            <p:ph type="subTitle" idx="4"/>
          </p:nvPr>
        </p:nvSpPr>
        <p:spPr>
          <a:xfrm>
            <a:off x="4695835" y="3066571"/>
            <a:ext cx="2684700" cy="114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>
                <a:latin typeface="Abhaya Libre SemiBold"/>
                <a:ea typeface="Abhaya Libre SemiBold"/>
                <a:cs typeface="Abhaya Libre SemiBold"/>
                <a:sym typeface="Abhaya Libre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5"/>
          <p:cNvSpPr txBox="1">
            <a:spLocks noGrp="1"/>
          </p:cNvSpPr>
          <p:nvPr>
            <p:ph type="title"/>
          </p:nvPr>
        </p:nvSpPr>
        <p:spPr>
          <a:xfrm>
            <a:off x="715550" y="538250"/>
            <a:ext cx="7713000" cy="6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CUSTOM_6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20"/>
          <p:cNvSpPr/>
          <p:nvPr/>
        </p:nvSpPr>
        <p:spPr>
          <a:xfrm>
            <a:off x="0" y="2252000"/>
            <a:ext cx="1027776" cy="2891672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20"/>
          <p:cNvSpPr/>
          <p:nvPr/>
        </p:nvSpPr>
        <p:spPr>
          <a:xfrm flipH="1">
            <a:off x="8428431" y="3937000"/>
            <a:ext cx="715697" cy="1216112"/>
          </a:xfrm>
          <a:custGeom>
            <a:avLst/>
            <a:gdLst/>
            <a:ahLst/>
            <a:cxnLst/>
            <a:rect l="l" t="t" r="r" b="b"/>
            <a:pathLst>
              <a:path w="23504" h="39938" fill="none" extrusionOk="0">
                <a:moveTo>
                  <a:pt x="1" y="1"/>
                </a:moveTo>
                <a:lnTo>
                  <a:pt x="1" y="1"/>
                </a:lnTo>
                <a:cubicBezTo>
                  <a:pt x="12924" y="1"/>
                  <a:pt x="23504" y="10580"/>
                  <a:pt x="23504" y="23513"/>
                </a:cubicBezTo>
                <a:lnTo>
                  <a:pt x="23504" y="39937"/>
                </a:ln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972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20"/>
          <p:cNvSpPr/>
          <p:nvPr/>
        </p:nvSpPr>
        <p:spPr>
          <a:xfrm>
            <a:off x="8308275" y="4109047"/>
            <a:ext cx="409806" cy="401201"/>
          </a:xfrm>
          <a:custGeom>
            <a:avLst/>
            <a:gdLst/>
            <a:ahLst/>
            <a:cxnLst/>
            <a:rect l="l" t="t" r="r" b="b"/>
            <a:pathLst>
              <a:path w="212886" h="208416" extrusionOk="0">
                <a:moveTo>
                  <a:pt x="106877" y="0"/>
                </a:moveTo>
                <a:cubicBezTo>
                  <a:pt x="106676" y="167"/>
                  <a:pt x="106576" y="400"/>
                  <a:pt x="106610" y="634"/>
                </a:cubicBezTo>
                <a:cubicBezTo>
                  <a:pt x="106276" y="7439"/>
                  <a:pt x="105842" y="14244"/>
                  <a:pt x="105009" y="20982"/>
                </a:cubicBezTo>
                <a:cubicBezTo>
                  <a:pt x="103741" y="31022"/>
                  <a:pt x="101706" y="40863"/>
                  <a:pt x="98270" y="50403"/>
                </a:cubicBezTo>
                <a:cubicBezTo>
                  <a:pt x="90632" y="71618"/>
                  <a:pt x="76488" y="86595"/>
                  <a:pt x="55340" y="94801"/>
                </a:cubicBezTo>
                <a:cubicBezTo>
                  <a:pt x="41563" y="100138"/>
                  <a:pt x="27120" y="102440"/>
                  <a:pt x="12409" y="103474"/>
                </a:cubicBezTo>
                <a:cubicBezTo>
                  <a:pt x="8406" y="103741"/>
                  <a:pt x="4403" y="103908"/>
                  <a:pt x="0" y="104141"/>
                </a:cubicBezTo>
                <a:cubicBezTo>
                  <a:pt x="534" y="104241"/>
                  <a:pt x="701" y="104275"/>
                  <a:pt x="868" y="104275"/>
                </a:cubicBezTo>
                <a:cubicBezTo>
                  <a:pt x="5804" y="104375"/>
                  <a:pt x="10775" y="104708"/>
                  <a:pt x="15712" y="105109"/>
                </a:cubicBezTo>
                <a:cubicBezTo>
                  <a:pt x="26686" y="106009"/>
                  <a:pt x="37560" y="107777"/>
                  <a:pt x="48135" y="111013"/>
                </a:cubicBezTo>
                <a:cubicBezTo>
                  <a:pt x="71551" y="118118"/>
                  <a:pt x="88397" y="132461"/>
                  <a:pt x="97370" y="155545"/>
                </a:cubicBezTo>
                <a:cubicBezTo>
                  <a:pt x="102807" y="169521"/>
                  <a:pt x="105075" y="184098"/>
                  <a:pt x="106076" y="198909"/>
                </a:cubicBezTo>
                <a:cubicBezTo>
                  <a:pt x="106309" y="202078"/>
                  <a:pt x="106443" y="205247"/>
                  <a:pt x="106643" y="208416"/>
                </a:cubicBezTo>
                <a:cubicBezTo>
                  <a:pt x="106843" y="208282"/>
                  <a:pt x="106910" y="208182"/>
                  <a:pt x="106910" y="208049"/>
                </a:cubicBezTo>
                <a:cubicBezTo>
                  <a:pt x="107143" y="200877"/>
                  <a:pt x="107644" y="193705"/>
                  <a:pt x="108578" y="186600"/>
                </a:cubicBezTo>
                <a:cubicBezTo>
                  <a:pt x="109879" y="176493"/>
                  <a:pt x="111947" y="166553"/>
                  <a:pt x="115549" y="156979"/>
                </a:cubicBezTo>
                <a:cubicBezTo>
                  <a:pt x="122621" y="138066"/>
                  <a:pt x="134930" y="123989"/>
                  <a:pt x="153443" y="115549"/>
                </a:cubicBezTo>
                <a:cubicBezTo>
                  <a:pt x="168554" y="108678"/>
                  <a:pt x="184599" y="106043"/>
                  <a:pt x="200977" y="104875"/>
                </a:cubicBezTo>
                <a:cubicBezTo>
                  <a:pt x="204913" y="104608"/>
                  <a:pt x="208916" y="104441"/>
                  <a:pt x="212885" y="104208"/>
                </a:cubicBezTo>
                <a:cubicBezTo>
                  <a:pt x="205914" y="103808"/>
                  <a:pt x="199042" y="103474"/>
                  <a:pt x="192204" y="102673"/>
                </a:cubicBezTo>
                <a:cubicBezTo>
                  <a:pt x="182264" y="101539"/>
                  <a:pt x="172457" y="99738"/>
                  <a:pt x="162950" y="96536"/>
                </a:cubicBezTo>
                <a:cubicBezTo>
                  <a:pt x="150741" y="92433"/>
                  <a:pt x="139833" y="86262"/>
                  <a:pt x="130927" y="76788"/>
                </a:cubicBezTo>
                <a:cubicBezTo>
                  <a:pt x="122988" y="68282"/>
                  <a:pt x="117751" y="58275"/>
                  <a:pt x="114182" y="47367"/>
                </a:cubicBezTo>
                <a:cubicBezTo>
                  <a:pt x="109812" y="34058"/>
                  <a:pt x="107977" y="20248"/>
                  <a:pt x="107210" y="6305"/>
                </a:cubicBezTo>
                <a:cubicBezTo>
                  <a:pt x="107077" y="4203"/>
                  <a:pt x="106977" y="2102"/>
                  <a:pt x="10687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p20"/>
          <p:cNvSpPr/>
          <p:nvPr/>
        </p:nvSpPr>
        <p:spPr>
          <a:xfrm>
            <a:off x="8427400" y="0"/>
            <a:ext cx="717747" cy="3434033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p20"/>
          <p:cNvSpPr/>
          <p:nvPr/>
        </p:nvSpPr>
        <p:spPr>
          <a:xfrm rot="5400000" flipH="1">
            <a:off x="1875022" y="4246108"/>
            <a:ext cx="366696" cy="358997"/>
          </a:xfrm>
          <a:custGeom>
            <a:avLst/>
            <a:gdLst/>
            <a:ahLst/>
            <a:cxnLst/>
            <a:rect l="l" t="t" r="r" b="b"/>
            <a:pathLst>
              <a:path w="212886" h="208416" extrusionOk="0">
                <a:moveTo>
                  <a:pt x="106877" y="0"/>
                </a:moveTo>
                <a:cubicBezTo>
                  <a:pt x="106676" y="167"/>
                  <a:pt x="106576" y="400"/>
                  <a:pt x="106610" y="634"/>
                </a:cubicBezTo>
                <a:cubicBezTo>
                  <a:pt x="106276" y="7439"/>
                  <a:pt x="105842" y="14244"/>
                  <a:pt x="105009" y="20982"/>
                </a:cubicBezTo>
                <a:cubicBezTo>
                  <a:pt x="103741" y="31022"/>
                  <a:pt x="101706" y="40863"/>
                  <a:pt x="98270" y="50403"/>
                </a:cubicBezTo>
                <a:cubicBezTo>
                  <a:pt x="90632" y="71618"/>
                  <a:pt x="76488" y="86595"/>
                  <a:pt x="55340" y="94801"/>
                </a:cubicBezTo>
                <a:cubicBezTo>
                  <a:pt x="41563" y="100138"/>
                  <a:pt x="27120" y="102440"/>
                  <a:pt x="12409" y="103474"/>
                </a:cubicBezTo>
                <a:cubicBezTo>
                  <a:pt x="8406" y="103741"/>
                  <a:pt x="4403" y="103908"/>
                  <a:pt x="0" y="104141"/>
                </a:cubicBezTo>
                <a:cubicBezTo>
                  <a:pt x="534" y="104241"/>
                  <a:pt x="701" y="104275"/>
                  <a:pt x="868" y="104275"/>
                </a:cubicBezTo>
                <a:cubicBezTo>
                  <a:pt x="5804" y="104375"/>
                  <a:pt x="10775" y="104708"/>
                  <a:pt x="15712" y="105109"/>
                </a:cubicBezTo>
                <a:cubicBezTo>
                  <a:pt x="26686" y="106009"/>
                  <a:pt x="37560" y="107777"/>
                  <a:pt x="48135" y="111013"/>
                </a:cubicBezTo>
                <a:cubicBezTo>
                  <a:pt x="71551" y="118118"/>
                  <a:pt x="88397" y="132461"/>
                  <a:pt x="97370" y="155545"/>
                </a:cubicBezTo>
                <a:cubicBezTo>
                  <a:pt x="102807" y="169521"/>
                  <a:pt x="105075" y="184098"/>
                  <a:pt x="106076" y="198909"/>
                </a:cubicBezTo>
                <a:cubicBezTo>
                  <a:pt x="106309" y="202078"/>
                  <a:pt x="106443" y="205247"/>
                  <a:pt x="106643" y="208416"/>
                </a:cubicBezTo>
                <a:cubicBezTo>
                  <a:pt x="106843" y="208282"/>
                  <a:pt x="106910" y="208182"/>
                  <a:pt x="106910" y="208049"/>
                </a:cubicBezTo>
                <a:cubicBezTo>
                  <a:pt x="107143" y="200877"/>
                  <a:pt x="107644" y="193705"/>
                  <a:pt x="108578" y="186600"/>
                </a:cubicBezTo>
                <a:cubicBezTo>
                  <a:pt x="109879" y="176493"/>
                  <a:pt x="111947" y="166553"/>
                  <a:pt x="115549" y="156979"/>
                </a:cubicBezTo>
                <a:cubicBezTo>
                  <a:pt x="122621" y="138066"/>
                  <a:pt x="134930" y="123989"/>
                  <a:pt x="153443" y="115549"/>
                </a:cubicBezTo>
                <a:cubicBezTo>
                  <a:pt x="168554" y="108678"/>
                  <a:pt x="184599" y="106043"/>
                  <a:pt x="200977" y="104875"/>
                </a:cubicBezTo>
                <a:cubicBezTo>
                  <a:pt x="204913" y="104608"/>
                  <a:pt x="208916" y="104441"/>
                  <a:pt x="212885" y="104208"/>
                </a:cubicBezTo>
                <a:cubicBezTo>
                  <a:pt x="205914" y="103808"/>
                  <a:pt x="199042" y="103474"/>
                  <a:pt x="192204" y="102673"/>
                </a:cubicBezTo>
                <a:cubicBezTo>
                  <a:pt x="182264" y="101539"/>
                  <a:pt x="172457" y="99738"/>
                  <a:pt x="162950" y="96536"/>
                </a:cubicBezTo>
                <a:cubicBezTo>
                  <a:pt x="150741" y="92433"/>
                  <a:pt x="139833" y="86262"/>
                  <a:pt x="130927" y="76788"/>
                </a:cubicBezTo>
                <a:cubicBezTo>
                  <a:pt x="122988" y="68282"/>
                  <a:pt x="117751" y="58275"/>
                  <a:pt x="114182" y="47367"/>
                </a:cubicBezTo>
                <a:cubicBezTo>
                  <a:pt x="109812" y="34058"/>
                  <a:pt x="107977" y="20248"/>
                  <a:pt x="107210" y="6305"/>
                </a:cubicBezTo>
                <a:cubicBezTo>
                  <a:pt x="107077" y="4203"/>
                  <a:pt x="106977" y="2102"/>
                  <a:pt x="10687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20"/>
          <p:cNvSpPr/>
          <p:nvPr/>
        </p:nvSpPr>
        <p:spPr>
          <a:xfrm rot="-5400000" flipH="1">
            <a:off x="595671" y="3394952"/>
            <a:ext cx="1152879" cy="2344236"/>
          </a:xfrm>
          <a:custGeom>
            <a:avLst/>
            <a:gdLst/>
            <a:ahLst/>
            <a:cxnLst/>
            <a:rect l="l" t="t" r="r" b="b"/>
            <a:pathLst>
              <a:path w="31341" h="53269" fill="none" extrusionOk="0">
                <a:moveTo>
                  <a:pt x="31341" y="53268"/>
                </a:moveTo>
                <a:lnTo>
                  <a:pt x="31341" y="53268"/>
                </a:lnTo>
                <a:cubicBezTo>
                  <a:pt x="14100" y="53268"/>
                  <a:pt x="0" y="39159"/>
                  <a:pt x="0" y="21908"/>
                </a:cubicBezTo>
                <a:lnTo>
                  <a:pt x="0" y="0"/>
                </a:ln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972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19" name="Google Shape;219;p20"/>
          <p:cNvCxnSpPr/>
          <p:nvPr/>
        </p:nvCxnSpPr>
        <p:spPr>
          <a:xfrm rot="10800000">
            <a:off x="-3137" y="3990625"/>
            <a:ext cx="1031400" cy="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20" name="Google Shape;220;p20"/>
          <p:cNvSpPr txBox="1">
            <a:spLocks noGrp="1"/>
          </p:cNvSpPr>
          <p:nvPr>
            <p:ph type="title" hasCustomPrompt="1"/>
          </p:nvPr>
        </p:nvSpPr>
        <p:spPr>
          <a:xfrm>
            <a:off x="2621114" y="596300"/>
            <a:ext cx="4448700" cy="90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4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21" name="Google Shape;221;p20"/>
          <p:cNvSpPr txBox="1">
            <a:spLocks noGrp="1"/>
          </p:cNvSpPr>
          <p:nvPr>
            <p:ph type="subTitle" idx="1"/>
          </p:nvPr>
        </p:nvSpPr>
        <p:spPr>
          <a:xfrm>
            <a:off x="2621114" y="1345402"/>
            <a:ext cx="4448700" cy="37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>
                <a:latin typeface="Abhaya Libre SemiBold"/>
                <a:ea typeface="Abhaya Libre SemiBold"/>
                <a:cs typeface="Abhaya Libre SemiBold"/>
                <a:sym typeface="Abhaya Libre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22" name="Google Shape;222;p20"/>
          <p:cNvSpPr txBox="1">
            <a:spLocks noGrp="1"/>
          </p:cNvSpPr>
          <p:nvPr>
            <p:ph type="title" idx="2" hasCustomPrompt="1"/>
          </p:nvPr>
        </p:nvSpPr>
        <p:spPr>
          <a:xfrm>
            <a:off x="2621114" y="2008949"/>
            <a:ext cx="4448700" cy="90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4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23" name="Google Shape;223;p20"/>
          <p:cNvSpPr txBox="1">
            <a:spLocks noGrp="1"/>
          </p:cNvSpPr>
          <p:nvPr>
            <p:ph type="subTitle" idx="3"/>
          </p:nvPr>
        </p:nvSpPr>
        <p:spPr>
          <a:xfrm>
            <a:off x="2621114" y="2758051"/>
            <a:ext cx="4448700" cy="37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>
                <a:latin typeface="Abhaya Libre SemiBold"/>
                <a:ea typeface="Abhaya Libre SemiBold"/>
                <a:cs typeface="Abhaya Libre SemiBold"/>
                <a:sym typeface="Abhaya Libre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24" name="Google Shape;224;p20"/>
          <p:cNvSpPr txBox="1">
            <a:spLocks noGrp="1"/>
          </p:cNvSpPr>
          <p:nvPr>
            <p:ph type="title" idx="4" hasCustomPrompt="1"/>
          </p:nvPr>
        </p:nvSpPr>
        <p:spPr>
          <a:xfrm>
            <a:off x="2621114" y="3421598"/>
            <a:ext cx="4448700" cy="90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4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25" name="Google Shape;225;p20"/>
          <p:cNvSpPr txBox="1">
            <a:spLocks noGrp="1"/>
          </p:cNvSpPr>
          <p:nvPr>
            <p:ph type="subTitle" idx="5"/>
          </p:nvPr>
        </p:nvSpPr>
        <p:spPr>
          <a:xfrm>
            <a:off x="2621114" y="4170700"/>
            <a:ext cx="4448700" cy="37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>
                <a:latin typeface="Abhaya Libre SemiBold"/>
                <a:ea typeface="Abhaya Libre SemiBold"/>
                <a:cs typeface="Abhaya Libre SemiBold"/>
                <a:sym typeface="Abhaya Libre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1">
  <p:cSld name="CUSTOM_6_1"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21"/>
          <p:cNvSpPr txBox="1">
            <a:spLocks noGrp="1"/>
          </p:cNvSpPr>
          <p:nvPr>
            <p:ph type="title" hasCustomPrompt="1"/>
          </p:nvPr>
        </p:nvSpPr>
        <p:spPr>
          <a:xfrm>
            <a:off x="1020350" y="1773976"/>
            <a:ext cx="2115000" cy="57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28" name="Google Shape;228;p21"/>
          <p:cNvSpPr txBox="1">
            <a:spLocks noGrp="1"/>
          </p:cNvSpPr>
          <p:nvPr>
            <p:ph type="subTitle" idx="1"/>
          </p:nvPr>
        </p:nvSpPr>
        <p:spPr>
          <a:xfrm>
            <a:off x="1020350" y="2789918"/>
            <a:ext cx="2115000" cy="51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 sz="2300">
                <a:solidFill>
                  <a:schemeClr val="dk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29" name="Google Shape;229;p21"/>
          <p:cNvSpPr txBox="1">
            <a:spLocks noGrp="1"/>
          </p:cNvSpPr>
          <p:nvPr>
            <p:ph type="subTitle" idx="2"/>
          </p:nvPr>
        </p:nvSpPr>
        <p:spPr>
          <a:xfrm>
            <a:off x="1020350" y="3174831"/>
            <a:ext cx="2115000" cy="82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>
                <a:latin typeface="Abhaya Libre SemiBold"/>
                <a:ea typeface="Abhaya Libre SemiBold"/>
                <a:cs typeface="Abhaya Libre SemiBold"/>
                <a:sym typeface="Abhaya Libre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30" name="Google Shape;230;p21"/>
          <p:cNvSpPr txBox="1">
            <a:spLocks noGrp="1"/>
          </p:cNvSpPr>
          <p:nvPr>
            <p:ph type="title" idx="3" hasCustomPrompt="1"/>
          </p:nvPr>
        </p:nvSpPr>
        <p:spPr>
          <a:xfrm>
            <a:off x="3514500" y="1773976"/>
            <a:ext cx="2115000" cy="57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31" name="Google Shape;231;p21"/>
          <p:cNvSpPr txBox="1">
            <a:spLocks noGrp="1"/>
          </p:cNvSpPr>
          <p:nvPr>
            <p:ph type="subTitle" idx="4"/>
          </p:nvPr>
        </p:nvSpPr>
        <p:spPr>
          <a:xfrm>
            <a:off x="3514500" y="2789918"/>
            <a:ext cx="2115000" cy="51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 sz="2300">
                <a:solidFill>
                  <a:schemeClr val="dk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32" name="Google Shape;232;p21"/>
          <p:cNvSpPr txBox="1">
            <a:spLocks noGrp="1"/>
          </p:cNvSpPr>
          <p:nvPr>
            <p:ph type="subTitle" idx="5"/>
          </p:nvPr>
        </p:nvSpPr>
        <p:spPr>
          <a:xfrm>
            <a:off x="3514500" y="3174831"/>
            <a:ext cx="2115000" cy="82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>
                <a:latin typeface="Abhaya Libre SemiBold"/>
                <a:ea typeface="Abhaya Libre SemiBold"/>
                <a:cs typeface="Abhaya Libre SemiBold"/>
                <a:sym typeface="Abhaya Libre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33" name="Google Shape;233;p21"/>
          <p:cNvSpPr txBox="1">
            <a:spLocks noGrp="1"/>
          </p:cNvSpPr>
          <p:nvPr>
            <p:ph type="title" idx="6" hasCustomPrompt="1"/>
          </p:nvPr>
        </p:nvSpPr>
        <p:spPr>
          <a:xfrm>
            <a:off x="6008650" y="1773976"/>
            <a:ext cx="2115000" cy="57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34" name="Google Shape;234;p21"/>
          <p:cNvSpPr txBox="1">
            <a:spLocks noGrp="1"/>
          </p:cNvSpPr>
          <p:nvPr>
            <p:ph type="subTitle" idx="7"/>
          </p:nvPr>
        </p:nvSpPr>
        <p:spPr>
          <a:xfrm>
            <a:off x="6008650" y="2789918"/>
            <a:ext cx="2115000" cy="51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 sz="2300">
                <a:solidFill>
                  <a:schemeClr val="dk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35" name="Google Shape;235;p21"/>
          <p:cNvSpPr txBox="1">
            <a:spLocks noGrp="1"/>
          </p:cNvSpPr>
          <p:nvPr>
            <p:ph type="subTitle" idx="8"/>
          </p:nvPr>
        </p:nvSpPr>
        <p:spPr>
          <a:xfrm>
            <a:off x="6008650" y="3174831"/>
            <a:ext cx="2115000" cy="82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>
                <a:latin typeface="Abhaya Libre SemiBold"/>
                <a:ea typeface="Abhaya Libre SemiBold"/>
                <a:cs typeface="Abhaya Libre SemiBold"/>
                <a:sym typeface="Abhaya Libre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36" name="Google Shape;236;p21"/>
          <p:cNvSpPr txBox="1">
            <a:spLocks noGrp="1"/>
          </p:cNvSpPr>
          <p:nvPr>
            <p:ph type="title" idx="9"/>
          </p:nvPr>
        </p:nvSpPr>
        <p:spPr>
          <a:xfrm>
            <a:off x="715550" y="538250"/>
            <a:ext cx="7713000" cy="6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37" name="Google Shape;237;p21"/>
          <p:cNvSpPr/>
          <p:nvPr/>
        </p:nvSpPr>
        <p:spPr>
          <a:xfrm>
            <a:off x="4571995" y="4605250"/>
            <a:ext cx="4572222" cy="538487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21"/>
          <p:cNvSpPr/>
          <p:nvPr/>
        </p:nvSpPr>
        <p:spPr>
          <a:xfrm rot="5400000" flipH="1">
            <a:off x="269050" y="3834475"/>
            <a:ext cx="997333" cy="1694869"/>
          </a:xfrm>
          <a:custGeom>
            <a:avLst/>
            <a:gdLst/>
            <a:ahLst/>
            <a:cxnLst/>
            <a:rect l="l" t="t" r="r" b="b"/>
            <a:pathLst>
              <a:path w="23504" h="39938" fill="none" extrusionOk="0">
                <a:moveTo>
                  <a:pt x="1" y="1"/>
                </a:moveTo>
                <a:lnTo>
                  <a:pt x="1" y="1"/>
                </a:lnTo>
                <a:cubicBezTo>
                  <a:pt x="12924" y="1"/>
                  <a:pt x="23504" y="10580"/>
                  <a:pt x="23504" y="23513"/>
                </a:cubicBezTo>
                <a:lnTo>
                  <a:pt x="23504" y="39937"/>
                </a:ln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972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p21"/>
          <p:cNvSpPr/>
          <p:nvPr/>
        </p:nvSpPr>
        <p:spPr>
          <a:xfrm rot="5400000">
            <a:off x="1209658" y="4371501"/>
            <a:ext cx="409806" cy="401201"/>
          </a:xfrm>
          <a:custGeom>
            <a:avLst/>
            <a:gdLst/>
            <a:ahLst/>
            <a:cxnLst/>
            <a:rect l="l" t="t" r="r" b="b"/>
            <a:pathLst>
              <a:path w="212886" h="208416" extrusionOk="0">
                <a:moveTo>
                  <a:pt x="106877" y="0"/>
                </a:moveTo>
                <a:cubicBezTo>
                  <a:pt x="106676" y="167"/>
                  <a:pt x="106576" y="400"/>
                  <a:pt x="106610" y="634"/>
                </a:cubicBezTo>
                <a:cubicBezTo>
                  <a:pt x="106276" y="7439"/>
                  <a:pt x="105842" y="14244"/>
                  <a:pt x="105009" y="20982"/>
                </a:cubicBezTo>
                <a:cubicBezTo>
                  <a:pt x="103741" y="31022"/>
                  <a:pt x="101706" y="40863"/>
                  <a:pt x="98270" y="50403"/>
                </a:cubicBezTo>
                <a:cubicBezTo>
                  <a:pt x="90632" y="71618"/>
                  <a:pt x="76488" y="86595"/>
                  <a:pt x="55340" y="94801"/>
                </a:cubicBezTo>
                <a:cubicBezTo>
                  <a:pt x="41563" y="100138"/>
                  <a:pt x="27120" y="102440"/>
                  <a:pt x="12409" y="103474"/>
                </a:cubicBezTo>
                <a:cubicBezTo>
                  <a:pt x="8406" y="103741"/>
                  <a:pt x="4403" y="103908"/>
                  <a:pt x="0" y="104141"/>
                </a:cubicBezTo>
                <a:cubicBezTo>
                  <a:pt x="534" y="104241"/>
                  <a:pt x="701" y="104275"/>
                  <a:pt x="868" y="104275"/>
                </a:cubicBezTo>
                <a:cubicBezTo>
                  <a:pt x="5804" y="104375"/>
                  <a:pt x="10775" y="104708"/>
                  <a:pt x="15712" y="105109"/>
                </a:cubicBezTo>
                <a:cubicBezTo>
                  <a:pt x="26686" y="106009"/>
                  <a:pt x="37560" y="107777"/>
                  <a:pt x="48135" y="111013"/>
                </a:cubicBezTo>
                <a:cubicBezTo>
                  <a:pt x="71551" y="118118"/>
                  <a:pt x="88397" y="132461"/>
                  <a:pt x="97370" y="155545"/>
                </a:cubicBezTo>
                <a:cubicBezTo>
                  <a:pt x="102807" y="169521"/>
                  <a:pt x="105075" y="184098"/>
                  <a:pt x="106076" y="198909"/>
                </a:cubicBezTo>
                <a:cubicBezTo>
                  <a:pt x="106309" y="202078"/>
                  <a:pt x="106443" y="205247"/>
                  <a:pt x="106643" y="208416"/>
                </a:cubicBezTo>
                <a:cubicBezTo>
                  <a:pt x="106843" y="208282"/>
                  <a:pt x="106910" y="208182"/>
                  <a:pt x="106910" y="208049"/>
                </a:cubicBezTo>
                <a:cubicBezTo>
                  <a:pt x="107143" y="200877"/>
                  <a:pt x="107644" y="193705"/>
                  <a:pt x="108578" y="186600"/>
                </a:cubicBezTo>
                <a:cubicBezTo>
                  <a:pt x="109879" y="176493"/>
                  <a:pt x="111947" y="166553"/>
                  <a:pt x="115549" y="156979"/>
                </a:cubicBezTo>
                <a:cubicBezTo>
                  <a:pt x="122621" y="138066"/>
                  <a:pt x="134930" y="123989"/>
                  <a:pt x="153443" y="115549"/>
                </a:cubicBezTo>
                <a:cubicBezTo>
                  <a:pt x="168554" y="108678"/>
                  <a:pt x="184599" y="106043"/>
                  <a:pt x="200977" y="104875"/>
                </a:cubicBezTo>
                <a:cubicBezTo>
                  <a:pt x="204913" y="104608"/>
                  <a:pt x="208916" y="104441"/>
                  <a:pt x="212885" y="104208"/>
                </a:cubicBezTo>
                <a:cubicBezTo>
                  <a:pt x="205914" y="103808"/>
                  <a:pt x="199042" y="103474"/>
                  <a:pt x="192204" y="102673"/>
                </a:cubicBezTo>
                <a:cubicBezTo>
                  <a:pt x="182264" y="101539"/>
                  <a:pt x="172457" y="99738"/>
                  <a:pt x="162950" y="96536"/>
                </a:cubicBezTo>
                <a:cubicBezTo>
                  <a:pt x="150741" y="92433"/>
                  <a:pt x="139833" y="86262"/>
                  <a:pt x="130927" y="76788"/>
                </a:cubicBezTo>
                <a:cubicBezTo>
                  <a:pt x="122988" y="68282"/>
                  <a:pt x="117751" y="58275"/>
                  <a:pt x="114182" y="47367"/>
                </a:cubicBezTo>
                <a:cubicBezTo>
                  <a:pt x="109812" y="34058"/>
                  <a:pt x="107977" y="20248"/>
                  <a:pt x="107210" y="6305"/>
                </a:cubicBezTo>
                <a:cubicBezTo>
                  <a:pt x="107077" y="4203"/>
                  <a:pt x="106977" y="2102"/>
                  <a:pt x="10687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Google Shape;240;p21"/>
          <p:cNvSpPr/>
          <p:nvPr/>
        </p:nvSpPr>
        <p:spPr>
          <a:xfrm rot="10800000" flipH="1">
            <a:off x="-2350" y="220"/>
            <a:ext cx="706125" cy="2586455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1"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24"/>
          <p:cNvSpPr/>
          <p:nvPr/>
        </p:nvSpPr>
        <p:spPr>
          <a:xfrm>
            <a:off x="0" y="2659650"/>
            <a:ext cx="3442045" cy="2483794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24"/>
          <p:cNvSpPr/>
          <p:nvPr/>
        </p:nvSpPr>
        <p:spPr>
          <a:xfrm flipH="1">
            <a:off x="8428431" y="3937000"/>
            <a:ext cx="715697" cy="1216112"/>
          </a:xfrm>
          <a:custGeom>
            <a:avLst/>
            <a:gdLst/>
            <a:ahLst/>
            <a:cxnLst/>
            <a:rect l="l" t="t" r="r" b="b"/>
            <a:pathLst>
              <a:path w="23504" h="39938" fill="none" extrusionOk="0">
                <a:moveTo>
                  <a:pt x="1" y="1"/>
                </a:moveTo>
                <a:lnTo>
                  <a:pt x="1" y="1"/>
                </a:lnTo>
                <a:cubicBezTo>
                  <a:pt x="12924" y="1"/>
                  <a:pt x="23504" y="10580"/>
                  <a:pt x="23504" y="23513"/>
                </a:cubicBezTo>
                <a:lnTo>
                  <a:pt x="23504" y="39937"/>
                </a:ln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972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24"/>
          <p:cNvSpPr/>
          <p:nvPr/>
        </p:nvSpPr>
        <p:spPr>
          <a:xfrm>
            <a:off x="8308275" y="4109047"/>
            <a:ext cx="409806" cy="401201"/>
          </a:xfrm>
          <a:custGeom>
            <a:avLst/>
            <a:gdLst/>
            <a:ahLst/>
            <a:cxnLst/>
            <a:rect l="l" t="t" r="r" b="b"/>
            <a:pathLst>
              <a:path w="212886" h="208416" extrusionOk="0">
                <a:moveTo>
                  <a:pt x="106877" y="0"/>
                </a:moveTo>
                <a:cubicBezTo>
                  <a:pt x="106676" y="167"/>
                  <a:pt x="106576" y="400"/>
                  <a:pt x="106610" y="634"/>
                </a:cubicBezTo>
                <a:cubicBezTo>
                  <a:pt x="106276" y="7439"/>
                  <a:pt x="105842" y="14244"/>
                  <a:pt x="105009" y="20982"/>
                </a:cubicBezTo>
                <a:cubicBezTo>
                  <a:pt x="103741" y="31022"/>
                  <a:pt x="101706" y="40863"/>
                  <a:pt x="98270" y="50403"/>
                </a:cubicBezTo>
                <a:cubicBezTo>
                  <a:pt x="90632" y="71618"/>
                  <a:pt x="76488" y="86595"/>
                  <a:pt x="55340" y="94801"/>
                </a:cubicBezTo>
                <a:cubicBezTo>
                  <a:pt x="41563" y="100138"/>
                  <a:pt x="27120" y="102440"/>
                  <a:pt x="12409" y="103474"/>
                </a:cubicBezTo>
                <a:cubicBezTo>
                  <a:pt x="8406" y="103741"/>
                  <a:pt x="4403" y="103908"/>
                  <a:pt x="0" y="104141"/>
                </a:cubicBezTo>
                <a:cubicBezTo>
                  <a:pt x="534" y="104241"/>
                  <a:pt x="701" y="104275"/>
                  <a:pt x="868" y="104275"/>
                </a:cubicBezTo>
                <a:cubicBezTo>
                  <a:pt x="5804" y="104375"/>
                  <a:pt x="10775" y="104708"/>
                  <a:pt x="15712" y="105109"/>
                </a:cubicBezTo>
                <a:cubicBezTo>
                  <a:pt x="26686" y="106009"/>
                  <a:pt x="37560" y="107777"/>
                  <a:pt x="48135" y="111013"/>
                </a:cubicBezTo>
                <a:cubicBezTo>
                  <a:pt x="71551" y="118118"/>
                  <a:pt x="88397" y="132461"/>
                  <a:pt x="97370" y="155545"/>
                </a:cubicBezTo>
                <a:cubicBezTo>
                  <a:pt x="102807" y="169521"/>
                  <a:pt x="105075" y="184098"/>
                  <a:pt x="106076" y="198909"/>
                </a:cubicBezTo>
                <a:cubicBezTo>
                  <a:pt x="106309" y="202078"/>
                  <a:pt x="106443" y="205247"/>
                  <a:pt x="106643" y="208416"/>
                </a:cubicBezTo>
                <a:cubicBezTo>
                  <a:pt x="106843" y="208282"/>
                  <a:pt x="106910" y="208182"/>
                  <a:pt x="106910" y="208049"/>
                </a:cubicBezTo>
                <a:cubicBezTo>
                  <a:pt x="107143" y="200877"/>
                  <a:pt x="107644" y="193705"/>
                  <a:pt x="108578" y="186600"/>
                </a:cubicBezTo>
                <a:cubicBezTo>
                  <a:pt x="109879" y="176493"/>
                  <a:pt x="111947" y="166553"/>
                  <a:pt x="115549" y="156979"/>
                </a:cubicBezTo>
                <a:cubicBezTo>
                  <a:pt x="122621" y="138066"/>
                  <a:pt x="134930" y="123989"/>
                  <a:pt x="153443" y="115549"/>
                </a:cubicBezTo>
                <a:cubicBezTo>
                  <a:pt x="168554" y="108678"/>
                  <a:pt x="184599" y="106043"/>
                  <a:pt x="200977" y="104875"/>
                </a:cubicBezTo>
                <a:cubicBezTo>
                  <a:pt x="204913" y="104608"/>
                  <a:pt x="208916" y="104441"/>
                  <a:pt x="212885" y="104208"/>
                </a:cubicBezTo>
                <a:cubicBezTo>
                  <a:pt x="205914" y="103808"/>
                  <a:pt x="199042" y="103474"/>
                  <a:pt x="192204" y="102673"/>
                </a:cubicBezTo>
                <a:cubicBezTo>
                  <a:pt x="182264" y="101539"/>
                  <a:pt x="172457" y="99738"/>
                  <a:pt x="162950" y="96536"/>
                </a:cubicBezTo>
                <a:cubicBezTo>
                  <a:pt x="150741" y="92433"/>
                  <a:pt x="139833" y="86262"/>
                  <a:pt x="130927" y="76788"/>
                </a:cubicBezTo>
                <a:cubicBezTo>
                  <a:pt x="122988" y="68282"/>
                  <a:pt x="117751" y="58275"/>
                  <a:pt x="114182" y="47367"/>
                </a:cubicBezTo>
                <a:cubicBezTo>
                  <a:pt x="109812" y="34058"/>
                  <a:pt x="107977" y="20248"/>
                  <a:pt x="107210" y="6305"/>
                </a:cubicBezTo>
                <a:cubicBezTo>
                  <a:pt x="107077" y="4203"/>
                  <a:pt x="106977" y="2102"/>
                  <a:pt x="10687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p24"/>
          <p:cNvSpPr/>
          <p:nvPr/>
        </p:nvSpPr>
        <p:spPr>
          <a:xfrm>
            <a:off x="8427400" y="0"/>
            <a:ext cx="717747" cy="3434033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24"/>
          <p:cNvSpPr txBox="1">
            <a:spLocks noGrp="1"/>
          </p:cNvSpPr>
          <p:nvPr>
            <p:ph type="title"/>
          </p:nvPr>
        </p:nvSpPr>
        <p:spPr>
          <a:xfrm>
            <a:off x="3497771" y="1401350"/>
            <a:ext cx="4803600" cy="136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3500"/>
              <a:buNone/>
              <a:defRPr sz="9600" b="1">
                <a:latin typeface="Lexend"/>
                <a:ea typeface="Lexend"/>
                <a:cs typeface="Lexend"/>
                <a:sym typeface="Lexe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62" name="Google Shape;262;p24"/>
          <p:cNvSpPr txBox="1">
            <a:spLocks noGrp="1"/>
          </p:cNvSpPr>
          <p:nvPr>
            <p:ph type="subTitle" idx="1"/>
          </p:nvPr>
        </p:nvSpPr>
        <p:spPr>
          <a:xfrm>
            <a:off x="3497627" y="2805117"/>
            <a:ext cx="4803600" cy="93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>
                <a:latin typeface="Abhaya Libre SemiBold"/>
                <a:ea typeface="Abhaya Libre SemiBold"/>
                <a:cs typeface="Abhaya Libre SemiBold"/>
                <a:sym typeface="Abhaya Libre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63" name="Google Shape;263;p24"/>
          <p:cNvSpPr>
            <a:spLocks noGrp="1"/>
          </p:cNvSpPr>
          <p:nvPr>
            <p:ph type="pic" idx="2"/>
          </p:nvPr>
        </p:nvSpPr>
        <p:spPr>
          <a:xfrm>
            <a:off x="948575" y="939114"/>
            <a:ext cx="2067600" cy="3342300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CUSTOM_8_1_1"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33"/>
          <p:cNvSpPr/>
          <p:nvPr/>
        </p:nvSpPr>
        <p:spPr>
          <a:xfrm rot="-5400000">
            <a:off x="3305509" y="1289384"/>
            <a:ext cx="544357" cy="7163875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" name="Google Shape;335;p33"/>
          <p:cNvSpPr/>
          <p:nvPr/>
        </p:nvSpPr>
        <p:spPr>
          <a:xfrm rot="10800000">
            <a:off x="7733316" y="4215886"/>
            <a:ext cx="616305" cy="603364"/>
          </a:xfrm>
          <a:custGeom>
            <a:avLst/>
            <a:gdLst/>
            <a:ahLst/>
            <a:cxnLst/>
            <a:rect l="l" t="t" r="r" b="b"/>
            <a:pathLst>
              <a:path w="212886" h="208416" extrusionOk="0">
                <a:moveTo>
                  <a:pt x="106877" y="0"/>
                </a:moveTo>
                <a:cubicBezTo>
                  <a:pt x="106676" y="167"/>
                  <a:pt x="106576" y="400"/>
                  <a:pt x="106610" y="634"/>
                </a:cubicBezTo>
                <a:cubicBezTo>
                  <a:pt x="106276" y="7439"/>
                  <a:pt x="105842" y="14244"/>
                  <a:pt x="105009" y="20982"/>
                </a:cubicBezTo>
                <a:cubicBezTo>
                  <a:pt x="103741" y="31022"/>
                  <a:pt x="101706" y="40863"/>
                  <a:pt x="98270" y="50403"/>
                </a:cubicBezTo>
                <a:cubicBezTo>
                  <a:pt x="90632" y="71618"/>
                  <a:pt x="76488" y="86595"/>
                  <a:pt x="55340" y="94801"/>
                </a:cubicBezTo>
                <a:cubicBezTo>
                  <a:pt x="41563" y="100138"/>
                  <a:pt x="27120" y="102440"/>
                  <a:pt x="12409" y="103474"/>
                </a:cubicBezTo>
                <a:cubicBezTo>
                  <a:pt x="8406" y="103741"/>
                  <a:pt x="4403" y="103908"/>
                  <a:pt x="0" y="104141"/>
                </a:cubicBezTo>
                <a:cubicBezTo>
                  <a:pt x="534" y="104241"/>
                  <a:pt x="701" y="104275"/>
                  <a:pt x="868" y="104275"/>
                </a:cubicBezTo>
                <a:cubicBezTo>
                  <a:pt x="5804" y="104375"/>
                  <a:pt x="10775" y="104708"/>
                  <a:pt x="15712" y="105109"/>
                </a:cubicBezTo>
                <a:cubicBezTo>
                  <a:pt x="26686" y="106009"/>
                  <a:pt x="37560" y="107777"/>
                  <a:pt x="48135" y="111013"/>
                </a:cubicBezTo>
                <a:cubicBezTo>
                  <a:pt x="71551" y="118118"/>
                  <a:pt x="88397" y="132461"/>
                  <a:pt x="97370" y="155545"/>
                </a:cubicBezTo>
                <a:cubicBezTo>
                  <a:pt x="102807" y="169521"/>
                  <a:pt x="105075" y="184098"/>
                  <a:pt x="106076" y="198909"/>
                </a:cubicBezTo>
                <a:cubicBezTo>
                  <a:pt x="106309" y="202078"/>
                  <a:pt x="106443" y="205247"/>
                  <a:pt x="106643" y="208416"/>
                </a:cubicBezTo>
                <a:cubicBezTo>
                  <a:pt x="106843" y="208282"/>
                  <a:pt x="106910" y="208182"/>
                  <a:pt x="106910" y="208049"/>
                </a:cubicBezTo>
                <a:cubicBezTo>
                  <a:pt x="107143" y="200877"/>
                  <a:pt x="107644" y="193705"/>
                  <a:pt x="108578" y="186600"/>
                </a:cubicBezTo>
                <a:cubicBezTo>
                  <a:pt x="109879" y="176493"/>
                  <a:pt x="111947" y="166553"/>
                  <a:pt x="115549" y="156979"/>
                </a:cubicBezTo>
                <a:cubicBezTo>
                  <a:pt x="122621" y="138066"/>
                  <a:pt x="134930" y="123989"/>
                  <a:pt x="153443" y="115549"/>
                </a:cubicBezTo>
                <a:cubicBezTo>
                  <a:pt x="168554" y="108678"/>
                  <a:pt x="184599" y="106043"/>
                  <a:pt x="200977" y="104875"/>
                </a:cubicBezTo>
                <a:cubicBezTo>
                  <a:pt x="204913" y="104608"/>
                  <a:pt x="208916" y="104441"/>
                  <a:pt x="212885" y="104208"/>
                </a:cubicBezTo>
                <a:cubicBezTo>
                  <a:pt x="205914" y="103808"/>
                  <a:pt x="199042" y="103474"/>
                  <a:pt x="192204" y="102673"/>
                </a:cubicBezTo>
                <a:cubicBezTo>
                  <a:pt x="182264" y="101539"/>
                  <a:pt x="172457" y="99738"/>
                  <a:pt x="162950" y="96536"/>
                </a:cubicBezTo>
                <a:cubicBezTo>
                  <a:pt x="150741" y="92433"/>
                  <a:pt x="139833" y="86262"/>
                  <a:pt x="130927" y="76788"/>
                </a:cubicBezTo>
                <a:cubicBezTo>
                  <a:pt x="122988" y="68282"/>
                  <a:pt x="117751" y="58275"/>
                  <a:pt x="114182" y="47367"/>
                </a:cubicBezTo>
                <a:cubicBezTo>
                  <a:pt x="109812" y="34058"/>
                  <a:pt x="107977" y="20248"/>
                  <a:pt x="107210" y="6305"/>
                </a:cubicBezTo>
                <a:cubicBezTo>
                  <a:pt x="107077" y="4203"/>
                  <a:pt x="106977" y="2102"/>
                  <a:pt x="10687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" name="Google Shape;336;p33"/>
          <p:cNvSpPr/>
          <p:nvPr/>
        </p:nvSpPr>
        <p:spPr>
          <a:xfrm rot="5400000">
            <a:off x="8025268" y="4011964"/>
            <a:ext cx="745994" cy="1516968"/>
          </a:xfrm>
          <a:custGeom>
            <a:avLst/>
            <a:gdLst/>
            <a:ahLst/>
            <a:cxnLst/>
            <a:rect l="l" t="t" r="r" b="b"/>
            <a:pathLst>
              <a:path w="31341" h="53269" fill="none" extrusionOk="0">
                <a:moveTo>
                  <a:pt x="31341" y="53268"/>
                </a:moveTo>
                <a:lnTo>
                  <a:pt x="31341" y="53268"/>
                </a:lnTo>
                <a:cubicBezTo>
                  <a:pt x="14100" y="53268"/>
                  <a:pt x="0" y="39159"/>
                  <a:pt x="0" y="21908"/>
                </a:cubicBezTo>
                <a:lnTo>
                  <a:pt x="0" y="0"/>
                </a:ln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972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" name="Google Shape;337;p33"/>
          <p:cNvSpPr txBox="1">
            <a:spLocks noGrp="1"/>
          </p:cNvSpPr>
          <p:nvPr>
            <p:ph type="title"/>
          </p:nvPr>
        </p:nvSpPr>
        <p:spPr>
          <a:xfrm>
            <a:off x="715550" y="538250"/>
            <a:ext cx="7713000" cy="6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0"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4" name="Google Shape;374;p38"/>
          <p:cNvGrpSpPr/>
          <p:nvPr/>
        </p:nvGrpSpPr>
        <p:grpSpPr>
          <a:xfrm>
            <a:off x="6295717" y="538247"/>
            <a:ext cx="962918" cy="957618"/>
            <a:chOff x="7287638" y="313700"/>
            <a:chExt cx="796986" cy="792599"/>
          </a:xfrm>
        </p:grpSpPr>
        <p:sp>
          <p:nvSpPr>
            <p:cNvPr id="375" name="Google Shape;375;p38"/>
            <p:cNvSpPr/>
            <p:nvPr/>
          </p:nvSpPr>
          <p:spPr>
            <a:xfrm>
              <a:off x="7287638" y="331076"/>
              <a:ext cx="775223" cy="775223"/>
            </a:xfrm>
            <a:custGeom>
              <a:avLst/>
              <a:gdLst/>
              <a:ahLst/>
              <a:cxnLst/>
              <a:rect l="l" t="t" r="r" b="b"/>
              <a:pathLst>
                <a:path w="13429" h="13429" fill="none" extrusionOk="0">
                  <a:moveTo>
                    <a:pt x="13429" y="13428"/>
                  </a:moveTo>
                  <a:lnTo>
                    <a:pt x="1" y="13428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50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38"/>
            <p:cNvSpPr/>
            <p:nvPr/>
          </p:nvSpPr>
          <p:spPr>
            <a:xfrm>
              <a:off x="7293468" y="313700"/>
              <a:ext cx="791155" cy="786826"/>
            </a:xfrm>
            <a:custGeom>
              <a:avLst/>
              <a:gdLst/>
              <a:ahLst/>
              <a:cxnLst/>
              <a:rect l="l" t="t" r="r" b="b"/>
              <a:pathLst>
                <a:path w="13705" h="13630" fill="none" extrusionOk="0">
                  <a:moveTo>
                    <a:pt x="0" y="13629"/>
                  </a:moveTo>
                  <a:lnTo>
                    <a:pt x="13704" y="0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50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7" name="Google Shape;377;p38"/>
          <p:cNvSpPr/>
          <p:nvPr/>
        </p:nvSpPr>
        <p:spPr>
          <a:xfrm>
            <a:off x="0" y="0"/>
            <a:ext cx="6027819" cy="2571789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" name="Google Shape;378;p38"/>
          <p:cNvSpPr/>
          <p:nvPr/>
        </p:nvSpPr>
        <p:spPr>
          <a:xfrm>
            <a:off x="337168" y="243015"/>
            <a:ext cx="918025" cy="914250"/>
          </a:xfrm>
          <a:custGeom>
            <a:avLst/>
            <a:gdLst/>
            <a:ahLst/>
            <a:cxnLst/>
            <a:rect l="l" t="t" r="r" b="b"/>
            <a:pathLst>
              <a:path w="36721" h="36570" extrusionOk="0">
                <a:moveTo>
                  <a:pt x="18574" y="1"/>
                </a:moveTo>
                <a:lnTo>
                  <a:pt x="15813" y="5799"/>
                </a:lnTo>
                <a:lnTo>
                  <a:pt x="11044" y="1507"/>
                </a:lnTo>
                <a:lnTo>
                  <a:pt x="10894" y="7932"/>
                </a:lnTo>
                <a:lnTo>
                  <a:pt x="4769" y="5974"/>
                </a:lnTo>
                <a:lnTo>
                  <a:pt x="7254" y="11898"/>
                </a:lnTo>
                <a:lnTo>
                  <a:pt x="879" y="12575"/>
                </a:lnTo>
                <a:lnTo>
                  <a:pt x="5548" y="16993"/>
                </a:lnTo>
                <a:lnTo>
                  <a:pt x="1" y="20205"/>
                </a:lnTo>
                <a:lnTo>
                  <a:pt x="6049" y="22339"/>
                </a:lnTo>
                <a:lnTo>
                  <a:pt x="2285" y="27534"/>
                </a:lnTo>
                <a:lnTo>
                  <a:pt x="8685" y="27007"/>
                </a:lnTo>
                <a:lnTo>
                  <a:pt x="7380" y="33307"/>
                </a:lnTo>
                <a:lnTo>
                  <a:pt x="13002" y="30220"/>
                </a:lnTo>
                <a:lnTo>
                  <a:pt x="14357" y="36494"/>
                </a:lnTo>
                <a:lnTo>
                  <a:pt x="18248" y="31399"/>
                </a:lnTo>
                <a:lnTo>
                  <a:pt x="22037" y="36570"/>
                </a:lnTo>
                <a:lnTo>
                  <a:pt x="23518" y="30320"/>
                </a:lnTo>
                <a:lnTo>
                  <a:pt x="29090" y="33508"/>
                </a:lnTo>
                <a:lnTo>
                  <a:pt x="27911" y="27208"/>
                </a:lnTo>
                <a:lnTo>
                  <a:pt x="34286" y="27860"/>
                </a:lnTo>
                <a:lnTo>
                  <a:pt x="34286" y="27860"/>
                </a:lnTo>
                <a:lnTo>
                  <a:pt x="30646" y="22590"/>
                </a:lnTo>
                <a:lnTo>
                  <a:pt x="36720" y="20582"/>
                </a:lnTo>
                <a:lnTo>
                  <a:pt x="31249" y="17244"/>
                </a:lnTo>
                <a:lnTo>
                  <a:pt x="35992" y="12927"/>
                </a:lnTo>
                <a:lnTo>
                  <a:pt x="29642" y="12098"/>
                </a:lnTo>
                <a:lnTo>
                  <a:pt x="32228" y="6250"/>
                </a:lnTo>
                <a:lnTo>
                  <a:pt x="26078" y="8083"/>
                </a:lnTo>
                <a:lnTo>
                  <a:pt x="26053" y="1657"/>
                </a:lnTo>
                <a:lnTo>
                  <a:pt x="21184" y="5849"/>
                </a:lnTo>
                <a:lnTo>
                  <a:pt x="18574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9" name="Google Shape;379;p38"/>
          <p:cNvSpPr/>
          <p:nvPr/>
        </p:nvSpPr>
        <p:spPr>
          <a:xfrm rot="-5400000">
            <a:off x="716700" y="-807975"/>
            <a:ext cx="2135262" cy="3629084"/>
          </a:xfrm>
          <a:custGeom>
            <a:avLst/>
            <a:gdLst/>
            <a:ahLst/>
            <a:cxnLst/>
            <a:rect l="l" t="t" r="r" b="b"/>
            <a:pathLst>
              <a:path w="31341" h="53269" fill="none" extrusionOk="0">
                <a:moveTo>
                  <a:pt x="31341" y="53268"/>
                </a:moveTo>
                <a:lnTo>
                  <a:pt x="31341" y="53268"/>
                </a:lnTo>
                <a:cubicBezTo>
                  <a:pt x="14100" y="53268"/>
                  <a:pt x="0" y="39159"/>
                  <a:pt x="0" y="21908"/>
                </a:cubicBezTo>
                <a:lnTo>
                  <a:pt x="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972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0" name="Google Shape;380;p38"/>
          <p:cNvSpPr/>
          <p:nvPr/>
        </p:nvSpPr>
        <p:spPr>
          <a:xfrm rot="-5400000">
            <a:off x="2075328" y="1555438"/>
            <a:ext cx="616305" cy="603364"/>
          </a:xfrm>
          <a:custGeom>
            <a:avLst/>
            <a:gdLst/>
            <a:ahLst/>
            <a:cxnLst/>
            <a:rect l="l" t="t" r="r" b="b"/>
            <a:pathLst>
              <a:path w="212886" h="208416" extrusionOk="0">
                <a:moveTo>
                  <a:pt x="106877" y="0"/>
                </a:moveTo>
                <a:cubicBezTo>
                  <a:pt x="106676" y="167"/>
                  <a:pt x="106576" y="400"/>
                  <a:pt x="106610" y="634"/>
                </a:cubicBezTo>
                <a:cubicBezTo>
                  <a:pt x="106276" y="7439"/>
                  <a:pt x="105842" y="14244"/>
                  <a:pt x="105009" y="20982"/>
                </a:cubicBezTo>
                <a:cubicBezTo>
                  <a:pt x="103741" y="31022"/>
                  <a:pt x="101706" y="40863"/>
                  <a:pt x="98270" y="50403"/>
                </a:cubicBezTo>
                <a:cubicBezTo>
                  <a:pt x="90632" y="71618"/>
                  <a:pt x="76488" y="86595"/>
                  <a:pt x="55340" y="94801"/>
                </a:cubicBezTo>
                <a:cubicBezTo>
                  <a:pt x="41563" y="100138"/>
                  <a:pt x="27120" y="102440"/>
                  <a:pt x="12409" y="103474"/>
                </a:cubicBezTo>
                <a:cubicBezTo>
                  <a:pt x="8406" y="103741"/>
                  <a:pt x="4403" y="103908"/>
                  <a:pt x="0" y="104141"/>
                </a:cubicBezTo>
                <a:cubicBezTo>
                  <a:pt x="534" y="104241"/>
                  <a:pt x="701" y="104275"/>
                  <a:pt x="868" y="104275"/>
                </a:cubicBezTo>
                <a:cubicBezTo>
                  <a:pt x="5804" y="104375"/>
                  <a:pt x="10775" y="104708"/>
                  <a:pt x="15712" y="105109"/>
                </a:cubicBezTo>
                <a:cubicBezTo>
                  <a:pt x="26686" y="106009"/>
                  <a:pt x="37560" y="107777"/>
                  <a:pt x="48135" y="111013"/>
                </a:cubicBezTo>
                <a:cubicBezTo>
                  <a:pt x="71551" y="118118"/>
                  <a:pt x="88397" y="132461"/>
                  <a:pt x="97370" y="155545"/>
                </a:cubicBezTo>
                <a:cubicBezTo>
                  <a:pt x="102807" y="169521"/>
                  <a:pt x="105075" y="184098"/>
                  <a:pt x="106076" y="198909"/>
                </a:cubicBezTo>
                <a:cubicBezTo>
                  <a:pt x="106309" y="202078"/>
                  <a:pt x="106443" y="205247"/>
                  <a:pt x="106643" y="208416"/>
                </a:cubicBezTo>
                <a:cubicBezTo>
                  <a:pt x="106843" y="208282"/>
                  <a:pt x="106910" y="208182"/>
                  <a:pt x="106910" y="208049"/>
                </a:cubicBezTo>
                <a:cubicBezTo>
                  <a:pt x="107143" y="200877"/>
                  <a:pt x="107644" y="193705"/>
                  <a:pt x="108578" y="186600"/>
                </a:cubicBezTo>
                <a:cubicBezTo>
                  <a:pt x="109879" y="176493"/>
                  <a:pt x="111947" y="166553"/>
                  <a:pt x="115549" y="156979"/>
                </a:cubicBezTo>
                <a:cubicBezTo>
                  <a:pt x="122621" y="138066"/>
                  <a:pt x="134930" y="123989"/>
                  <a:pt x="153443" y="115549"/>
                </a:cubicBezTo>
                <a:cubicBezTo>
                  <a:pt x="168554" y="108678"/>
                  <a:pt x="184599" y="106043"/>
                  <a:pt x="200977" y="104875"/>
                </a:cubicBezTo>
                <a:cubicBezTo>
                  <a:pt x="204913" y="104608"/>
                  <a:pt x="208916" y="104441"/>
                  <a:pt x="212885" y="104208"/>
                </a:cubicBezTo>
                <a:cubicBezTo>
                  <a:pt x="205914" y="103808"/>
                  <a:pt x="199042" y="103474"/>
                  <a:pt x="192204" y="102673"/>
                </a:cubicBezTo>
                <a:cubicBezTo>
                  <a:pt x="182264" y="101539"/>
                  <a:pt x="172457" y="99738"/>
                  <a:pt x="162950" y="96536"/>
                </a:cubicBezTo>
                <a:cubicBezTo>
                  <a:pt x="150741" y="92433"/>
                  <a:pt x="139833" y="86262"/>
                  <a:pt x="130927" y="76788"/>
                </a:cubicBezTo>
                <a:cubicBezTo>
                  <a:pt x="122988" y="68282"/>
                  <a:pt x="117751" y="58275"/>
                  <a:pt x="114182" y="47367"/>
                </a:cubicBezTo>
                <a:cubicBezTo>
                  <a:pt x="109812" y="34058"/>
                  <a:pt x="107977" y="20248"/>
                  <a:pt x="107210" y="6305"/>
                </a:cubicBezTo>
                <a:cubicBezTo>
                  <a:pt x="107077" y="4203"/>
                  <a:pt x="106977" y="2102"/>
                  <a:pt x="10687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1" name="Google Shape;381;p38"/>
          <p:cNvSpPr/>
          <p:nvPr/>
        </p:nvSpPr>
        <p:spPr>
          <a:xfrm>
            <a:off x="6027825" y="4605250"/>
            <a:ext cx="3116310" cy="538487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2" name="Google Shape;382;p38"/>
          <p:cNvSpPr/>
          <p:nvPr/>
        </p:nvSpPr>
        <p:spPr>
          <a:xfrm flipH="1">
            <a:off x="8428431" y="3937000"/>
            <a:ext cx="715697" cy="1216112"/>
          </a:xfrm>
          <a:custGeom>
            <a:avLst/>
            <a:gdLst/>
            <a:ahLst/>
            <a:cxnLst/>
            <a:rect l="l" t="t" r="r" b="b"/>
            <a:pathLst>
              <a:path w="23504" h="39938" fill="none" extrusionOk="0">
                <a:moveTo>
                  <a:pt x="1" y="1"/>
                </a:moveTo>
                <a:lnTo>
                  <a:pt x="1" y="1"/>
                </a:lnTo>
                <a:cubicBezTo>
                  <a:pt x="12924" y="1"/>
                  <a:pt x="23504" y="10580"/>
                  <a:pt x="23504" y="23513"/>
                </a:cubicBezTo>
                <a:lnTo>
                  <a:pt x="23504" y="39937"/>
                </a:ln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972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3" name="Google Shape;383;p38"/>
          <p:cNvSpPr/>
          <p:nvPr/>
        </p:nvSpPr>
        <p:spPr>
          <a:xfrm>
            <a:off x="8340143" y="4070805"/>
            <a:ext cx="409806" cy="401201"/>
          </a:xfrm>
          <a:custGeom>
            <a:avLst/>
            <a:gdLst/>
            <a:ahLst/>
            <a:cxnLst/>
            <a:rect l="l" t="t" r="r" b="b"/>
            <a:pathLst>
              <a:path w="212886" h="208416" extrusionOk="0">
                <a:moveTo>
                  <a:pt x="106877" y="0"/>
                </a:moveTo>
                <a:cubicBezTo>
                  <a:pt x="106676" y="167"/>
                  <a:pt x="106576" y="400"/>
                  <a:pt x="106610" y="634"/>
                </a:cubicBezTo>
                <a:cubicBezTo>
                  <a:pt x="106276" y="7439"/>
                  <a:pt x="105842" y="14244"/>
                  <a:pt x="105009" y="20982"/>
                </a:cubicBezTo>
                <a:cubicBezTo>
                  <a:pt x="103741" y="31022"/>
                  <a:pt x="101706" y="40863"/>
                  <a:pt x="98270" y="50403"/>
                </a:cubicBezTo>
                <a:cubicBezTo>
                  <a:pt x="90632" y="71618"/>
                  <a:pt x="76488" y="86595"/>
                  <a:pt x="55340" y="94801"/>
                </a:cubicBezTo>
                <a:cubicBezTo>
                  <a:pt x="41563" y="100138"/>
                  <a:pt x="27120" y="102440"/>
                  <a:pt x="12409" y="103474"/>
                </a:cubicBezTo>
                <a:cubicBezTo>
                  <a:pt x="8406" y="103741"/>
                  <a:pt x="4403" y="103908"/>
                  <a:pt x="0" y="104141"/>
                </a:cubicBezTo>
                <a:cubicBezTo>
                  <a:pt x="534" y="104241"/>
                  <a:pt x="701" y="104275"/>
                  <a:pt x="868" y="104275"/>
                </a:cubicBezTo>
                <a:cubicBezTo>
                  <a:pt x="5804" y="104375"/>
                  <a:pt x="10775" y="104708"/>
                  <a:pt x="15712" y="105109"/>
                </a:cubicBezTo>
                <a:cubicBezTo>
                  <a:pt x="26686" y="106009"/>
                  <a:pt x="37560" y="107777"/>
                  <a:pt x="48135" y="111013"/>
                </a:cubicBezTo>
                <a:cubicBezTo>
                  <a:pt x="71551" y="118118"/>
                  <a:pt x="88397" y="132461"/>
                  <a:pt x="97370" y="155545"/>
                </a:cubicBezTo>
                <a:cubicBezTo>
                  <a:pt x="102807" y="169521"/>
                  <a:pt x="105075" y="184098"/>
                  <a:pt x="106076" y="198909"/>
                </a:cubicBezTo>
                <a:cubicBezTo>
                  <a:pt x="106309" y="202078"/>
                  <a:pt x="106443" y="205247"/>
                  <a:pt x="106643" y="208416"/>
                </a:cubicBezTo>
                <a:cubicBezTo>
                  <a:pt x="106843" y="208282"/>
                  <a:pt x="106910" y="208182"/>
                  <a:pt x="106910" y="208049"/>
                </a:cubicBezTo>
                <a:cubicBezTo>
                  <a:pt x="107143" y="200877"/>
                  <a:pt x="107644" y="193705"/>
                  <a:pt x="108578" y="186600"/>
                </a:cubicBezTo>
                <a:cubicBezTo>
                  <a:pt x="109879" y="176493"/>
                  <a:pt x="111947" y="166553"/>
                  <a:pt x="115549" y="156979"/>
                </a:cubicBezTo>
                <a:cubicBezTo>
                  <a:pt x="122621" y="138066"/>
                  <a:pt x="134930" y="123989"/>
                  <a:pt x="153443" y="115549"/>
                </a:cubicBezTo>
                <a:cubicBezTo>
                  <a:pt x="168554" y="108678"/>
                  <a:pt x="184599" y="106043"/>
                  <a:pt x="200977" y="104875"/>
                </a:cubicBezTo>
                <a:cubicBezTo>
                  <a:pt x="204913" y="104608"/>
                  <a:pt x="208916" y="104441"/>
                  <a:pt x="212885" y="104208"/>
                </a:cubicBezTo>
                <a:cubicBezTo>
                  <a:pt x="205914" y="103808"/>
                  <a:pt x="199042" y="103474"/>
                  <a:pt x="192204" y="102673"/>
                </a:cubicBezTo>
                <a:cubicBezTo>
                  <a:pt x="182264" y="101539"/>
                  <a:pt x="172457" y="99738"/>
                  <a:pt x="162950" y="96536"/>
                </a:cubicBezTo>
                <a:cubicBezTo>
                  <a:pt x="150741" y="92433"/>
                  <a:pt x="139833" y="86262"/>
                  <a:pt x="130927" y="76788"/>
                </a:cubicBezTo>
                <a:cubicBezTo>
                  <a:pt x="122988" y="68282"/>
                  <a:pt x="117751" y="58275"/>
                  <a:pt x="114182" y="47367"/>
                </a:cubicBezTo>
                <a:cubicBezTo>
                  <a:pt x="109812" y="34058"/>
                  <a:pt x="107977" y="20248"/>
                  <a:pt x="107210" y="6305"/>
                </a:cubicBezTo>
                <a:cubicBezTo>
                  <a:pt x="107077" y="4203"/>
                  <a:pt x="106977" y="2102"/>
                  <a:pt x="10687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0_1"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5" name="Google Shape;385;p39"/>
          <p:cNvGrpSpPr/>
          <p:nvPr/>
        </p:nvGrpSpPr>
        <p:grpSpPr>
          <a:xfrm>
            <a:off x="3623867" y="796325"/>
            <a:ext cx="962918" cy="957618"/>
            <a:chOff x="7287638" y="313700"/>
            <a:chExt cx="796986" cy="792599"/>
          </a:xfrm>
        </p:grpSpPr>
        <p:sp>
          <p:nvSpPr>
            <p:cNvPr id="386" name="Google Shape;386;p39"/>
            <p:cNvSpPr/>
            <p:nvPr/>
          </p:nvSpPr>
          <p:spPr>
            <a:xfrm>
              <a:off x="7287638" y="331076"/>
              <a:ext cx="775223" cy="775223"/>
            </a:xfrm>
            <a:custGeom>
              <a:avLst/>
              <a:gdLst/>
              <a:ahLst/>
              <a:cxnLst/>
              <a:rect l="l" t="t" r="r" b="b"/>
              <a:pathLst>
                <a:path w="13429" h="13429" fill="none" extrusionOk="0">
                  <a:moveTo>
                    <a:pt x="13429" y="13428"/>
                  </a:moveTo>
                  <a:lnTo>
                    <a:pt x="1" y="13428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50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39"/>
            <p:cNvSpPr/>
            <p:nvPr/>
          </p:nvSpPr>
          <p:spPr>
            <a:xfrm>
              <a:off x="7293468" y="313700"/>
              <a:ext cx="791155" cy="786826"/>
            </a:xfrm>
            <a:custGeom>
              <a:avLst/>
              <a:gdLst/>
              <a:ahLst/>
              <a:cxnLst/>
              <a:rect l="l" t="t" r="r" b="b"/>
              <a:pathLst>
                <a:path w="13705" h="13630" fill="none" extrusionOk="0">
                  <a:moveTo>
                    <a:pt x="0" y="13629"/>
                  </a:moveTo>
                  <a:lnTo>
                    <a:pt x="13704" y="0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50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8" name="Google Shape;388;p39"/>
          <p:cNvSpPr/>
          <p:nvPr/>
        </p:nvSpPr>
        <p:spPr>
          <a:xfrm flipH="1">
            <a:off x="7995570" y="694630"/>
            <a:ext cx="1905129" cy="2404384"/>
          </a:xfrm>
          <a:custGeom>
            <a:avLst/>
            <a:gdLst/>
            <a:ahLst/>
            <a:cxnLst/>
            <a:rect l="l" t="t" r="r" b="b"/>
            <a:pathLst>
              <a:path w="64455" h="81346" fill="none" extrusionOk="0">
                <a:moveTo>
                  <a:pt x="1" y="1"/>
                </a:moveTo>
                <a:lnTo>
                  <a:pt x="23794" y="1"/>
                </a:lnTo>
                <a:cubicBezTo>
                  <a:pt x="46157" y="1"/>
                  <a:pt x="64454" y="18298"/>
                  <a:pt x="64454" y="40686"/>
                </a:cubicBezTo>
                <a:lnTo>
                  <a:pt x="64454" y="40686"/>
                </a:lnTo>
                <a:cubicBezTo>
                  <a:pt x="64454" y="63049"/>
                  <a:pt x="46157" y="81346"/>
                  <a:pt x="23794" y="81346"/>
                </a:cubicBezTo>
                <a:lnTo>
                  <a:pt x="26" y="81346"/>
                </a:ln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25098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9" name="Google Shape;389;p39"/>
          <p:cNvSpPr/>
          <p:nvPr/>
        </p:nvSpPr>
        <p:spPr>
          <a:xfrm flipH="1">
            <a:off x="8248979" y="2610834"/>
            <a:ext cx="640787" cy="627332"/>
          </a:xfrm>
          <a:custGeom>
            <a:avLst/>
            <a:gdLst/>
            <a:ahLst/>
            <a:cxnLst/>
            <a:rect l="l" t="t" r="r" b="b"/>
            <a:pathLst>
              <a:path w="212886" h="208416" extrusionOk="0">
                <a:moveTo>
                  <a:pt x="106877" y="0"/>
                </a:moveTo>
                <a:cubicBezTo>
                  <a:pt x="106676" y="167"/>
                  <a:pt x="106576" y="400"/>
                  <a:pt x="106610" y="634"/>
                </a:cubicBezTo>
                <a:cubicBezTo>
                  <a:pt x="106276" y="7439"/>
                  <a:pt x="105842" y="14244"/>
                  <a:pt x="105009" y="20982"/>
                </a:cubicBezTo>
                <a:cubicBezTo>
                  <a:pt x="103741" y="31022"/>
                  <a:pt x="101706" y="40863"/>
                  <a:pt x="98270" y="50403"/>
                </a:cubicBezTo>
                <a:cubicBezTo>
                  <a:pt x="90632" y="71618"/>
                  <a:pt x="76488" y="86595"/>
                  <a:pt x="55340" y="94801"/>
                </a:cubicBezTo>
                <a:cubicBezTo>
                  <a:pt x="41563" y="100138"/>
                  <a:pt x="27120" y="102440"/>
                  <a:pt x="12409" y="103474"/>
                </a:cubicBezTo>
                <a:cubicBezTo>
                  <a:pt x="8406" y="103741"/>
                  <a:pt x="4403" y="103908"/>
                  <a:pt x="0" y="104141"/>
                </a:cubicBezTo>
                <a:cubicBezTo>
                  <a:pt x="534" y="104241"/>
                  <a:pt x="701" y="104275"/>
                  <a:pt x="868" y="104275"/>
                </a:cubicBezTo>
                <a:cubicBezTo>
                  <a:pt x="5804" y="104375"/>
                  <a:pt x="10775" y="104708"/>
                  <a:pt x="15712" y="105109"/>
                </a:cubicBezTo>
                <a:cubicBezTo>
                  <a:pt x="26686" y="106009"/>
                  <a:pt x="37560" y="107777"/>
                  <a:pt x="48135" y="111013"/>
                </a:cubicBezTo>
                <a:cubicBezTo>
                  <a:pt x="71551" y="118118"/>
                  <a:pt x="88397" y="132461"/>
                  <a:pt x="97370" y="155545"/>
                </a:cubicBezTo>
                <a:cubicBezTo>
                  <a:pt x="102807" y="169521"/>
                  <a:pt x="105075" y="184098"/>
                  <a:pt x="106076" y="198909"/>
                </a:cubicBezTo>
                <a:cubicBezTo>
                  <a:pt x="106309" y="202078"/>
                  <a:pt x="106443" y="205247"/>
                  <a:pt x="106643" y="208416"/>
                </a:cubicBezTo>
                <a:cubicBezTo>
                  <a:pt x="106843" y="208282"/>
                  <a:pt x="106910" y="208182"/>
                  <a:pt x="106910" y="208049"/>
                </a:cubicBezTo>
                <a:cubicBezTo>
                  <a:pt x="107143" y="200877"/>
                  <a:pt x="107644" y="193705"/>
                  <a:pt x="108578" y="186600"/>
                </a:cubicBezTo>
                <a:cubicBezTo>
                  <a:pt x="109879" y="176493"/>
                  <a:pt x="111947" y="166553"/>
                  <a:pt x="115549" y="156979"/>
                </a:cubicBezTo>
                <a:cubicBezTo>
                  <a:pt x="122621" y="138066"/>
                  <a:pt x="134930" y="123989"/>
                  <a:pt x="153443" y="115549"/>
                </a:cubicBezTo>
                <a:cubicBezTo>
                  <a:pt x="168554" y="108678"/>
                  <a:pt x="184599" y="106043"/>
                  <a:pt x="200977" y="104875"/>
                </a:cubicBezTo>
                <a:cubicBezTo>
                  <a:pt x="204913" y="104608"/>
                  <a:pt x="208916" y="104441"/>
                  <a:pt x="212885" y="104208"/>
                </a:cubicBezTo>
                <a:cubicBezTo>
                  <a:pt x="205914" y="103808"/>
                  <a:pt x="199042" y="103474"/>
                  <a:pt x="192204" y="102673"/>
                </a:cubicBezTo>
                <a:cubicBezTo>
                  <a:pt x="182264" y="101539"/>
                  <a:pt x="172457" y="99738"/>
                  <a:pt x="162950" y="96536"/>
                </a:cubicBezTo>
                <a:cubicBezTo>
                  <a:pt x="150741" y="92433"/>
                  <a:pt x="139833" y="86262"/>
                  <a:pt x="130927" y="76788"/>
                </a:cubicBezTo>
                <a:cubicBezTo>
                  <a:pt x="122988" y="68282"/>
                  <a:pt x="117751" y="58275"/>
                  <a:pt x="114182" y="47367"/>
                </a:cubicBezTo>
                <a:cubicBezTo>
                  <a:pt x="109812" y="34058"/>
                  <a:pt x="107977" y="20248"/>
                  <a:pt x="107210" y="6305"/>
                </a:cubicBezTo>
                <a:cubicBezTo>
                  <a:pt x="107077" y="4203"/>
                  <a:pt x="106977" y="2102"/>
                  <a:pt x="10687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0" name="Google Shape;390;p39"/>
          <p:cNvSpPr/>
          <p:nvPr/>
        </p:nvSpPr>
        <p:spPr>
          <a:xfrm>
            <a:off x="4571995" y="4605250"/>
            <a:ext cx="4572222" cy="538487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1" name="Google Shape;391;p39"/>
          <p:cNvSpPr/>
          <p:nvPr/>
        </p:nvSpPr>
        <p:spPr>
          <a:xfrm rot="5400000" flipH="1">
            <a:off x="469499" y="3350172"/>
            <a:ext cx="1349717" cy="2293440"/>
          </a:xfrm>
          <a:custGeom>
            <a:avLst/>
            <a:gdLst/>
            <a:ahLst/>
            <a:cxnLst/>
            <a:rect l="l" t="t" r="r" b="b"/>
            <a:pathLst>
              <a:path w="23504" h="39938" fill="none" extrusionOk="0">
                <a:moveTo>
                  <a:pt x="1" y="1"/>
                </a:moveTo>
                <a:lnTo>
                  <a:pt x="1" y="1"/>
                </a:lnTo>
                <a:cubicBezTo>
                  <a:pt x="12924" y="1"/>
                  <a:pt x="23504" y="10580"/>
                  <a:pt x="23504" y="23513"/>
                </a:cubicBezTo>
                <a:lnTo>
                  <a:pt x="23504" y="39937"/>
                </a:ln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972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2" name="Google Shape;392;p39"/>
          <p:cNvSpPr/>
          <p:nvPr/>
        </p:nvSpPr>
        <p:spPr>
          <a:xfrm rot="5400000">
            <a:off x="1751633" y="4060301"/>
            <a:ext cx="409806" cy="401201"/>
          </a:xfrm>
          <a:custGeom>
            <a:avLst/>
            <a:gdLst/>
            <a:ahLst/>
            <a:cxnLst/>
            <a:rect l="l" t="t" r="r" b="b"/>
            <a:pathLst>
              <a:path w="212886" h="208416" extrusionOk="0">
                <a:moveTo>
                  <a:pt x="106877" y="0"/>
                </a:moveTo>
                <a:cubicBezTo>
                  <a:pt x="106676" y="167"/>
                  <a:pt x="106576" y="400"/>
                  <a:pt x="106610" y="634"/>
                </a:cubicBezTo>
                <a:cubicBezTo>
                  <a:pt x="106276" y="7439"/>
                  <a:pt x="105842" y="14244"/>
                  <a:pt x="105009" y="20982"/>
                </a:cubicBezTo>
                <a:cubicBezTo>
                  <a:pt x="103741" y="31022"/>
                  <a:pt x="101706" y="40863"/>
                  <a:pt x="98270" y="50403"/>
                </a:cubicBezTo>
                <a:cubicBezTo>
                  <a:pt x="90632" y="71618"/>
                  <a:pt x="76488" y="86595"/>
                  <a:pt x="55340" y="94801"/>
                </a:cubicBezTo>
                <a:cubicBezTo>
                  <a:pt x="41563" y="100138"/>
                  <a:pt x="27120" y="102440"/>
                  <a:pt x="12409" y="103474"/>
                </a:cubicBezTo>
                <a:cubicBezTo>
                  <a:pt x="8406" y="103741"/>
                  <a:pt x="4403" y="103908"/>
                  <a:pt x="0" y="104141"/>
                </a:cubicBezTo>
                <a:cubicBezTo>
                  <a:pt x="534" y="104241"/>
                  <a:pt x="701" y="104275"/>
                  <a:pt x="868" y="104275"/>
                </a:cubicBezTo>
                <a:cubicBezTo>
                  <a:pt x="5804" y="104375"/>
                  <a:pt x="10775" y="104708"/>
                  <a:pt x="15712" y="105109"/>
                </a:cubicBezTo>
                <a:cubicBezTo>
                  <a:pt x="26686" y="106009"/>
                  <a:pt x="37560" y="107777"/>
                  <a:pt x="48135" y="111013"/>
                </a:cubicBezTo>
                <a:cubicBezTo>
                  <a:pt x="71551" y="118118"/>
                  <a:pt x="88397" y="132461"/>
                  <a:pt x="97370" y="155545"/>
                </a:cubicBezTo>
                <a:cubicBezTo>
                  <a:pt x="102807" y="169521"/>
                  <a:pt x="105075" y="184098"/>
                  <a:pt x="106076" y="198909"/>
                </a:cubicBezTo>
                <a:cubicBezTo>
                  <a:pt x="106309" y="202078"/>
                  <a:pt x="106443" y="205247"/>
                  <a:pt x="106643" y="208416"/>
                </a:cubicBezTo>
                <a:cubicBezTo>
                  <a:pt x="106843" y="208282"/>
                  <a:pt x="106910" y="208182"/>
                  <a:pt x="106910" y="208049"/>
                </a:cubicBezTo>
                <a:cubicBezTo>
                  <a:pt x="107143" y="200877"/>
                  <a:pt x="107644" y="193705"/>
                  <a:pt x="108578" y="186600"/>
                </a:cubicBezTo>
                <a:cubicBezTo>
                  <a:pt x="109879" y="176493"/>
                  <a:pt x="111947" y="166553"/>
                  <a:pt x="115549" y="156979"/>
                </a:cubicBezTo>
                <a:cubicBezTo>
                  <a:pt x="122621" y="138066"/>
                  <a:pt x="134930" y="123989"/>
                  <a:pt x="153443" y="115549"/>
                </a:cubicBezTo>
                <a:cubicBezTo>
                  <a:pt x="168554" y="108678"/>
                  <a:pt x="184599" y="106043"/>
                  <a:pt x="200977" y="104875"/>
                </a:cubicBezTo>
                <a:cubicBezTo>
                  <a:pt x="204913" y="104608"/>
                  <a:pt x="208916" y="104441"/>
                  <a:pt x="212885" y="104208"/>
                </a:cubicBezTo>
                <a:cubicBezTo>
                  <a:pt x="205914" y="103808"/>
                  <a:pt x="199042" y="103474"/>
                  <a:pt x="192204" y="102673"/>
                </a:cubicBezTo>
                <a:cubicBezTo>
                  <a:pt x="182264" y="101539"/>
                  <a:pt x="172457" y="99738"/>
                  <a:pt x="162950" y="96536"/>
                </a:cubicBezTo>
                <a:cubicBezTo>
                  <a:pt x="150741" y="92433"/>
                  <a:pt x="139833" y="86262"/>
                  <a:pt x="130927" y="76788"/>
                </a:cubicBezTo>
                <a:cubicBezTo>
                  <a:pt x="122988" y="68282"/>
                  <a:pt x="117751" y="58275"/>
                  <a:pt x="114182" y="47367"/>
                </a:cubicBezTo>
                <a:cubicBezTo>
                  <a:pt x="109812" y="34058"/>
                  <a:pt x="107977" y="20248"/>
                  <a:pt x="107210" y="6305"/>
                </a:cubicBezTo>
                <a:cubicBezTo>
                  <a:pt x="107077" y="4203"/>
                  <a:pt x="106977" y="2102"/>
                  <a:pt x="10687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3" name="Google Shape;393;p39"/>
          <p:cNvSpPr/>
          <p:nvPr/>
        </p:nvSpPr>
        <p:spPr>
          <a:xfrm rot="10800000" flipH="1">
            <a:off x="-2350" y="220"/>
            <a:ext cx="706125" cy="2586455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6"/>
          <p:cNvSpPr/>
          <p:nvPr/>
        </p:nvSpPr>
        <p:spPr>
          <a:xfrm rot="10800000" flipH="1">
            <a:off x="8430150" y="5"/>
            <a:ext cx="713978" cy="2564318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6"/>
          <p:cNvSpPr/>
          <p:nvPr/>
        </p:nvSpPr>
        <p:spPr>
          <a:xfrm rot="10800000" flipH="1">
            <a:off x="-2350" y="2571745"/>
            <a:ext cx="712093" cy="2586455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6"/>
          <p:cNvSpPr txBox="1">
            <a:spLocks noGrp="1"/>
          </p:cNvSpPr>
          <p:nvPr>
            <p:ph type="title"/>
          </p:nvPr>
        </p:nvSpPr>
        <p:spPr>
          <a:xfrm>
            <a:off x="715550" y="538250"/>
            <a:ext cx="7713000" cy="6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53" name="Google Shape;53;p6"/>
          <p:cNvGrpSpPr/>
          <p:nvPr/>
        </p:nvGrpSpPr>
        <p:grpSpPr>
          <a:xfrm>
            <a:off x="-23751" y="4605249"/>
            <a:ext cx="1831801" cy="1065449"/>
            <a:chOff x="-23751" y="4605249"/>
            <a:chExt cx="1831801" cy="1065449"/>
          </a:xfrm>
        </p:grpSpPr>
        <p:sp>
          <p:nvSpPr>
            <p:cNvPr id="54" name="Google Shape;54;p6"/>
            <p:cNvSpPr/>
            <p:nvPr/>
          </p:nvSpPr>
          <p:spPr>
            <a:xfrm rot="5400000" flipH="1">
              <a:off x="370136" y="4232785"/>
              <a:ext cx="1065436" cy="1810390"/>
            </a:xfrm>
            <a:custGeom>
              <a:avLst/>
              <a:gdLst/>
              <a:ahLst/>
              <a:cxnLst/>
              <a:rect l="l" t="t" r="r" b="b"/>
              <a:pathLst>
                <a:path w="23504" h="39938" fill="none" extrusionOk="0">
                  <a:moveTo>
                    <a:pt x="1" y="1"/>
                  </a:moveTo>
                  <a:lnTo>
                    <a:pt x="1" y="1"/>
                  </a:lnTo>
                  <a:cubicBezTo>
                    <a:pt x="12924" y="1"/>
                    <a:pt x="23504" y="10580"/>
                    <a:pt x="23504" y="23513"/>
                  </a:cubicBezTo>
                  <a:lnTo>
                    <a:pt x="23504" y="39937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97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6"/>
            <p:cNvSpPr/>
            <p:nvPr/>
          </p:nvSpPr>
          <p:spPr>
            <a:xfrm rot="5400000">
              <a:off x="1154508" y="4609551"/>
              <a:ext cx="409806" cy="401201"/>
            </a:xfrm>
            <a:custGeom>
              <a:avLst/>
              <a:gdLst/>
              <a:ahLst/>
              <a:cxnLst/>
              <a:rect l="l" t="t" r="r" b="b"/>
              <a:pathLst>
                <a:path w="212886" h="208416" extrusionOk="0">
                  <a:moveTo>
                    <a:pt x="106877" y="0"/>
                  </a:moveTo>
                  <a:cubicBezTo>
                    <a:pt x="106676" y="167"/>
                    <a:pt x="106576" y="400"/>
                    <a:pt x="106610" y="634"/>
                  </a:cubicBezTo>
                  <a:cubicBezTo>
                    <a:pt x="106276" y="7439"/>
                    <a:pt x="105842" y="14244"/>
                    <a:pt x="105009" y="20982"/>
                  </a:cubicBezTo>
                  <a:cubicBezTo>
                    <a:pt x="103741" y="31022"/>
                    <a:pt x="101706" y="40863"/>
                    <a:pt x="98270" y="50403"/>
                  </a:cubicBezTo>
                  <a:cubicBezTo>
                    <a:pt x="90632" y="71618"/>
                    <a:pt x="76488" y="86595"/>
                    <a:pt x="55340" y="94801"/>
                  </a:cubicBezTo>
                  <a:cubicBezTo>
                    <a:pt x="41563" y="100138"/>
                    <a:pt x="27120" y="102440"/>
                    <a:pt x="12409" y="103474"/>
                  </a:cubicBezTo>
                  <a:cubicBezTo>
                    <a:pt x="8406" y="103741"/>
                    <a:pt x="4403" y="103908"/>
                    <a:pt x="0" y="104141"/>
                  </a:cubicBezTo>
                  <a:cubicBezTo>
                    <a:pt x="534" y="104241"/>
                    <a:pt x="701" y="104275"/>
                    <a:pt x="868" y="104275"/>
                  </a:cubicBezTo>
                  <a:cubicBezTo>
                    <a:pt x="5804" y="104375"/>
                    <a:pt x="10775" y="104708"/>
                    <a:pt x="15712" y="105109"/>
                  </a:cubicBezTo>
                  <a:cubicBezTo>
                    <a:pt x="26686" y="106009"/>
                    <a:pt x="37560" y="107777"/>
                    <a:pt x="48135" y="111013"/>
                  </a:cubicBezTo>
                  <a:cubicBezTo>
                    <a:pt x="71551" y="118118"/>
                    <a:pt x="88397" y="132461"/>
                    <a:pt x="97370" y="155545"/>
                  </a:cubicBezTo>
                  <a:cubicBezTo>
                    <a:pt x="102807" y="169521"/>
                    <a:pt x="105075" y="184098"/>
                    <a:pt x="106076" y="198909"/>
                  </a:cubicBezTo>
                  <a:cubicBezTo>
                    <a:pt x="106309" y="202078"/>
                    <a:pt x="106443" y="205247"/>
                    <a:pt x="106643" y="208416"/>
                  </a:cubicBezTo>
                  <a:cubicBezTo>
                    <a:pt x="106843" y="208282"/>
                    <a:pt x="106910" y="208182"/>
                    <a:pt x="106910" y="208049"/>
                  </a:cubicBezTo>
                  <a:cubicBezTo>
                    <a:pt x="107143" y="200877"/>
                    <a:pt x="107644" y="193705"/>
                    <a:pt x="108578" y="186600"/>
                  </a:cubicBezTo>
                  <a:cubicBezTo>
                    <a:pt x="109879" y="176493"/>
                    <a:pt x="111947" y="166553"/>
                    <a:pt x="115549" y="156979"/>
                  </a:cubicBezTo>
                  <a:cubicBezTo>
                    <a:pt x="122621" y="138066"/>
                    <a:pt x="134930" y="123989"/>
                    <a:pt x="153443" y="115549"/>
                  </a:cubicBezTo>
                  <a:cubicBezTo>
                    <a:pt x="168554" y="108678"/>
                    <a:pt x="184599" y="106043"/>
                    <a:pt x="200977" y="104875"/>
                  </a:cubicBezTo>
                  <a:cubicBezTo>
                    <a:pt x="204913" y="104608"/>
                    <a:pt x="208916" y="104441"/>
                    <a:pt x="212885" y="104208"/>
                  </a:cubicBezTo>
                  <a:cubicBezTo>
                    <a:pt x="205914" y="103808"/>
                    <a:pt x="199042" y="103474"/>
                    <a:pt x="192204" y="102673"/>
                  </a:cubicBezTo>
                  <a:cubicBezTo>
                    <a:pt x="182264" y="101539"/>
                    <a:pt x="172457" y="99738"/>
                    <a:pt x="162950" y="96536"/>
                  </a:cubicBezTo>
                  <a:cubicBezTo>
                    <a:pt x="150741" y="92433"/>
                    <a:pt x="139833" y="86262"/>
                    <a:pt x="130927" y="76788"/>
                  </a:cubicBezTo>
                  <a:cubicBezTo>
                    <a:pt x="122988" y="68282"/>
                    <a:pt x="117751" y="58275"/>
                    <a:pt x="114182" y="47367"/>
                  </a:cubicBezTo>
                  <a:cubicBezTo>
                    <a:pt x="109812" y="34058"/>
                    <a:pt x="107977" y="20248"/>
                    <a:pt x="107210" y="6305"/>
                  </a:cubicBezTo>
                  <a:cubicBezTo>
                    <a:pt x="107077" y="4203"/>
                    <a:pt x="106977" y="2102"/>
                    <a:pt x="1068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56" name="Google Shape;56;p6"/>
            <p:cNvCxnSpPr/>
            <p:nvPr/>
          </p:nvCxnSpPr>
          <p:spPr>
            <a:xfrm>
              <a:off x="-23751" y="4605257"/>
              <a:ext cx="733500" cy="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7"/>
          <p:cNvSpPr txBox="1">
            <a:spLocks noGrp="1"/>
          </p:cNvSpPr>
          <p:nvPr>
            <p:ph type="body" idx="1"/>
          </p:nvPr>
        </p:nvSpPr>
        <p:spPr>
          <a:xfrm>
            <a:off x="2596050" y="1854225"/>
            <a:ext cx="3951900" cy="229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2385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1500"/>
              <a:buFont typeface="Abhaya Libre SemiBold"/>
              <a:buChar char="●"/>
              <a:defRPr sz="1500">
                <a:latin typeface="Abhaya Libre SemiBold"/>
                <a:ea typeface="Abhaya Libre SemiBold"/>
                <a:cs typeface="Abhaya Libre SemiBold"/>
                <a:sym typeface="Abhaya Libre SemiBold"/>
              </a:defRPr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600"/>
              <a:buFont typeface="Nunito Light"/>
              <a:buChar char="○"/>
              <a:defRPr sz="1200"/>
            </a:lvl2pPr>
            <a:lvl3pPr marL="1371600" lvl="2" indent="-323850"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■"/>
              <a:defRPr sz="1200"/>
            </a:lvl3pPr>
            <a:lvl4pPr marL="1828800" lvl="3" indent="-323850"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●"/>
              <a:defRPr sz="1200"/>
            </a:lvl4pPr>
            <a:lvl5pPr marL="2286000" lvl="4" indent="-323850"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○"/>
              <a:defRPr sz="1200"/>
            </a:lvl5pPr>
            <a:lvl6pPr marL="2743200" lvl="5" indent="-32385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500"/>
              <a:buFont typeface="Nunito Light"/>
              <a:buChar char="■"/>
              <a:defRPr sz="1200"/>
            </a:lvl6pPr>
            <a:lvl7pPr marL="3200400" lvl="6" indent="-31115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●"/>
              <a:defRPr sz="1200"/>
            </a:lvl7pPr>
            <a:lvl8pPr marL="3657600" lvl="7" indent="-31115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○"/>
              <a:defRPr sz="1200"/>
            </a:lvl8pPr>
            <a:lvl9pPr marL="4114800" lvl="8" indent="-32385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500"/>
              <a:buFont typeface="Nunito Light"/>
              <a:buChar char="■"/>
              <a:defRPr sz="1200"/>
            </a:lvl9pPr>
          </a:lstStyle>
          <a:p>
            <a:endParaRPr/>
          </a:p>
        </p:txBody>
      </p:sp>
      <p:sp>
        <p:nvSpPr>
          <p:cNvPr id="59" name="Google Shape;59;p7"/>
          <p:cNvSpPr txBox="1">
            <a:spLocks noGrp="1"/>
          </p:cNvSpPr>
          <p:nvPr>
            <p:ph type="title"/>
          </p:nvPr>
        </p:nvSpPr>
        <p:spPr>
          <a:xfrm>
            <a:off x="715550" y="538250"/>
            <a:ext cx="7713000" cy="6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7"/>
          <p:cNvSpPr/>
          <p:nvPr/>
        </p:nvSpPr>
        <p:spPr>
          <a:xfrm rot="10800000" flipH="1">
            <a:off x="0" y="4608558"/>
            <a:ext cx="6548932" cy="535167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7"/>
          <p:cNvSpPr/>
          <p:nvPr/>
        </p:nvSpPr>
        <p:spPr>
          <a:xfrm rot="5400000">
            <a:off x="233310" y="2377333"/>
            <a:ext cx="366696" cy="358997"/>
          </a:xfrm>
          <a:custGeom>
            <a:avLst/>
            <a:gdLst/>
            <a:ahLst/>
            <a:cxnLst/>
            <a:rect l="l" t="t" r="r" b="b"/>
            <a:pathLst>
              <a:path w="212886" h="208416" extrusionOk="0">
                <a:moveTo>
                  <a:pt x="106877" y="0"/>
                </a:moveTo>
                <a:cubicBezTo>
                  <a:pt x="106676" y="167"/>
                  <a:pt x="106576" y="400"/>
                  <a:pt x="106610" y="634"/>
                </a:cubicBezTo>
                <a:cubicBezTo>
                  <a:pt x="106276" y="7439"/>
                  <a:pt x="105842" y="14244"/>
                  <a:pt x="105009" y="20982"/>
                </a:cubicBezTo>
                <a:cubicBezTo>
                  <a:pt x="103741" y="31022"/>
                  <a:pt x="101706" y="40863"/>
                  <a:pt x="98270" y="50403"/>
                </a:cubicBezTo>
                <a:cubicBezTo>
                  <a:pt x="90632" y="71618"/>
                  <a:pt x="76488" y="86595"/>
                  <a:pt x="55340" y="94801"/>
                </a:cubicBezTo>
                <a:cubicBezTo>
                  <a:pt x="41563" y="100138"/>
                  <a:pt x="27120" y="102440"/>
                  <a:pt x="12409" y="103474"/>
                </a:cubicBezTo>
                <a:cubicBezTo>
                  <a:pt x="8406" y="103741"/>
                  <a:pt x="4403" y="103908"/>
                  <a:pt x="0" y="104141"/>
                </a:cubicBezTo>
                <a:cubicBezTo>
                  <a:pt x="534" y="104241"/>
                  <a:pt x="701" y="104275"/>
                  <a:pt x="868" y="104275"/>
                </a:cubicBezTo>
                <a:cubicBezTo>
                  <a:pt x="5804" y="104375"/>
                  <a:pt x="10775" y="104708"/>
                  <a:pt x="15712" y="105109"/>
                </a:cubicBezTo>
                <a:cubicBezTo>
                  <a:pt x="26686" y="106009"/>
                  <a:pt x="37560" y="107777"/>
                  <a:pt x="48135" y="111013"/>
                </a:cubicBezTo>
                <a:cubicBezTo>
                  <a:pt x="71551" y="118118"/>
                  <a:pt x="88397" y="132461"/>
                  <a:pt x="97370" y="155545"/>
                </a:cubicBezTo>
                <a:cubicBezTo>
                  <a:pt x="102807" y="169521"/>
                  <a:pt x="105075" y="184098"/>
                  <a:pt x="106076" y="198909"/>
                </a:cubicBezTo>
                <a:cubicBezTo>
                  <a:pt x="106309" y="202078"/>
                  <a:pt x="106443" y="205247"/>
                  <a:pt x="106643" y="208416"/>
                </a:cubicBezTo>
                <a:cubicBezTo>
                  <a:pt x="106843" y="208282"/>
                  <a:pt x="106910" y="208182"/>
                  <a:pt x="106910" y="208049"/>
                </a:cubicBezTo>
                <a:cubicBezTo>
                  <a:pt x="107143" y="200877"/>
                  <a:pt x="107644" y="193705"/>
                  <a:pt x="108578" y="186600"/>
                </a:cubicBezTo>
                <a:cubicBezTo>
                  <a:pt x="109879" y="176493"/>
                  <a:pt x="111947" y="166553"/>
                  <a:pt x="115549" y="156979"/>
                </a:cubicBezTo>
                <a:cubicBezTo>
                  <a:pt x="122621" y="138066"/>
                  <a:pt x="134930" y="123989"/>
                  <a:pt x="153443" y="115549"/>
                </a:cubicBezTo>
                <a:cubicBezTo>
                  <a:pt x="168554" y="108678"/>
                  <a:pt x="184599" y="106043"/>
                  <a:pt x="200977" y="104875"/>
                </a:cubicBezTo>
                <a:cubicBezTo>
                  <a:pt x="204913" y="104608"/>
                  <a:pt x="208916" y="104441"/>
                  <a:pt x="212885" y="104208"/>
                </a:cubicBezTo>
                <a:cubicBezTo>
                  <a:pt x="205914" y="103808"/>
                  <a:pt x="199042" y="103474"/>
                  <a:pt x="192204" y="102673"/>
                </a:cubicBezTo>
                <a:cubicBezTo>
                  <a:pt x="182264" y="101539"/>
                  <a:pt x="172457" y="99738"/>
                  <a:pt x="162950" y="96536"/>
                </a:cubicBezTo>
                <a:cubicBezTo>
                  <a:pt x="150741" y="92433"/>
                  <a:pt x="139833" y="86262"/>
                  <a:pt x="130927" y="76788"/>
                </a:cubicBezTo>
                <a:cubicBezTo>
                  <a:pt x="122988" y="68282"/>
                  <a:pt x="117751" y="58275"/>
                  <a:pt x="114182" y="47367"/>
                </a:cubicBezTo>
                <a:cubicBezTo>
                  <a:pt x="109812" y="34058"/>
                  <a:pt x="107977" y="20248"/>
                  <a:pt x="107210" y="6305"/>
                </a:cubicBezTo>
                <a:cubicBezTo>
                  <a:pt x="107077" y="4203"/>
                  <a:pt x="106977" y="2102"/>
                  <a:pt x="10687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2" name="Google Shape;62;p7"/>
          <p:cNvGrpSpPr/>
          <p:nvPr/>
        </p:nvGrpSpPr>
        <p:grpSpPr>
          <a:xfrm>
            <a:off x="-265864" y="2275816"/>
            <a:ext cx="1153456" cy="2869634"/>
            <a:chOff x="-265864" y="2275816"/>
            <a:chExt cx="1153456" cy="2869634"/>
          </a:xfrm>
        </p:grpSpPr>
        <p:sp>
          <p:nvSpPr>
            <p:cNvPr id="63" name="Google Shape;63;p7"/>
            <p:cNvSpPr/>
            <p:nvPr/>
          </p:nvSpPr>
          <p:spPr>
            <a:xfrm rot="10800000">
              <a:off x="-265864" y="2275816"/>
              <a:ext cx="1152879" cy="2344236"/>
            </a:xfrm>
            <a:custGeom>
              <a:avLst/>
              <a:gdLst/>
              <a:ahLst/>
              <a:cxnLst/>
              <a:rect l="l" t="t" r="r" b="b"/>
              <a:pathLst>
                <a:path w="31341" h="53269" fill="none" extrusionOk="0">
                  <a:moveTo>
                    <a:pt x="31341" y="53268"/>
                  </a:moveTo>
                  <a:lnTo>
                    <a:pt x="31341" y="53268"/>
                  </a:lnTo>
                  <a:cubicBezTo>
                    <a:pt x="14100" y="53268"/>
                    <a:pt x="0" y="39159"/>
                    <a:pt x="0" y="21908"/>
                  </a:cubicBez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97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64" name="Google Shape;64;p7"/>
            <p:cNvCxnSpPr/>
            <p:nvPr/>
          </p:nvCxnSpPr>
          <p:spPr>
            <a:xfrm>
              <a:off x="887593" y="4611150"/>
              <a:ext cx="0" cy="53430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65" name="Google Shape;65;p7"/>
          <p:cNvGrpSpPr/>
          <p:nvPr/>
        </p:nvGrpSpPr>
        <p:grpSpPr>
          <a:xfrm>
            <a:off x="7440125" y="2275813"/>
            <a:ext cx="2135262" cy="3629084"/>
            <a:chOff x="7440125" y="2275813"/>
            <a:chExt cx="2135262" cy="3629084"/>
          </a:xfrm>
        </p:grpSpPr>
        <p:sp>
          <p:nvSpPr>
            <p:cNvPr id="66" name="Google Shape;66;p7"/>
            <p:cNvSpPr/>
            <p:nvPr/>
          </p:nvSpPr>
          <p:spPr>
            <a:xfrm rot="10800000" flipH="1">
              <a:off x="7440125" y="2275813"/>
              <a:ext cx="2135262" cy="3629084"/>
            </a:xfrm>
            <a:custGeom>
              <a:avLst/>
              <a:gdLst/>
              <a:ahLst/>
              <a:cxnLst/>
              <a:rect l="l" t="t" r="r" b="b"/>
              <a:pathLst>
                <a:path w="31341" h="53269" fill="none" extrusionOk="0">
                  <a:moveTo>
                    <a:pt x="31341" y="53268"/>
                  </a:moveTo>
                  <a:lnTo>
                    <a:pt x="31341" y="53268"/>
                  </a:lnTo>
                  <a:cubicBezTo>
                    <a:pt x="14100" y="53268"/>
                    <a:pt x="0" y="39159"/>
                    <a:pt x="0" y="21908"/>
                  </a:cubicBez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97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7"/>
            <p:cNvSpPr/>
            <p:nvPr/>
          </p:nvSpPr>
          <p:spPr>
            <a:xfrm rot="10800000" flipH="1">
              <a:off x="7622750" y="2754422"/>
              <a:ext cx="616305" cy="603364"/>
            </a:xfrm>
            <a:custGeom>
              <a:avLst/>
              <a:gdLst/>
              <a:ahLst/>
              <a:cxnLst/>
              <a:rect l="l" t="t" r="r" b="b"/>
              <a:pathLst>
                <a:path w="212886" h="208416" extrusionOk="0">
                  <a:moveTo>
                    <a:pt x="106877" y="0"/>
                  </a:moveTo>
                  <a:cubicBezTo>
                    <a:pt x="106676" y="167"/>
                    <a:pt x="106576" y="400"/>
                    <a:pt x="106610" y="634"/>
                  </a:cubicBezTo>
                  <a:cubicBezTo>
                    <a:pt x="106276" y="7439"/>
                    <a:pt x="105842" y="14244"/>
                    <a:pt x="105009" y="20982"/>
                  </a:cubicBezTo>
                  <a:cubicBezTo>
                    <a:pt x="103741" y="31022"/>
                    <a:pt x="101706" y="40863"/>
                    <a:pt x="98270" y="50403"/>
                  </a:cubicBezTo>
                  <a:cubicBezTo>
                    <a:pt x="90632" y="71618"/>
                    <a:pt x="76488" y="86595"/>
                    <a:pt x="55340" y="94801"/>
                  </a:cubicBezTo>
                  <a:cubicBezTo>
                    <a:pt x="41563" y="100138"/>
                    <a:pt x="27120" y="102440"/>
                    <a:pt x="12409" y="103474"/>
                  </a:cubicBezTo>
                  <a:cubicBezTo>
                    <a:pt x="8406" y="103741"/>
                    <a:pt x="4403" y="103908"/>
                    <a:pt x="0" y="104141"/>
                  </a:cubicBezTo>
                  <a:cubicBezTo>
                    <a:pt x="534" y="104241"/>
                    <a:pt x="701" y="104275"/>
                    <a:pt x="868" y="104275"/>
                  </a:cubicBezTo>
                  <a:cubicBezTo>
                    <a:pt x="5804" y="104375"/>
                    <a:pt x="10775" y="104708"/>
                    <a:pt x="15712" y="105109"/>
                  </a:cubicBezTo>
                  <a:cubicBezTo>
                    <a:pt x="26686" y="106009"/>
                    <a:pt x="37560" y="107777"/>
                    <a:pt x="48135" y="111013"/>
                  </a:cubicBezTo>
                  <a:cubicBezTo>
                    <a:pt x="71551" y="118118"/>
                    <a:pt x="88397" y="132461"/>
                    <a:pt x="97370" y="155545"/>
                  </a:cubicBezTo>
                  <a:cubicBezTo>
                    <a:pt x="102807" y="169521"/>
                    <a:pt x="105075" y="184098"/>
                    <a:pt x="106076" y="198909"/>
                  </a:cubicBezTo>
                  <a:cubicBezTo>
                    <a:pt x="106309" y="202078"/>
                    <a:pt x="106443" y="205247"/>
                    <a:pt x="106643" y="208416"/>
                  </a:cubicBezTo>
                  <a:cubicBezTo>
                    <a:pt x="106843" y="208282"/>
                    <a:pt x="106910" y="208182"/>
                    <a:pt x="106910" y="208049"/>
                  </a:cubicBezTo>
                  <a:cubicBezTo>
                    <a:pt x="107143" y="200877"/>
                    <a:pt x="107644" y="193705"/>
                    <a:pt x="108578" y="186600"/>
                  </a:cubicBezTo>
                  <a:cubicBezTo>
                    <a:pt x="109879" y="176493"/>
                    <a:pt x="111947" y="166553"/>
                    <a:pt x="115549" y="156979"/>
                  </a:cubicBezTo>
                  <a:cubicBezTo>
                    <a:pt x="122621" y="138066"/>
                    <a:pt x="134930" y="123989"/>
                    <a:pt x="153443" y="115549"/>
                  </a:cubicBezTo>
                  <a:cubicBezTo>
                    <a:pt x="168554" y="108678"/>
                    <a:pt x="184599" y="106043"/>
                    <a:pt x="200977" y="104875"/>
                  </a:cubicBezTo>
                  <a:cubicBezTo>
                    <a:pt x="204913" y="104608"/>
                    <a:pt x="208916" y="104441"/>
                    <a:pt x="212885" y="104208"/>
                  </a:cubicBezTo>
                  <a:cubicBezTo>
                    <a:pt x="205914" y="103808"/>
                    <a:pt x="199042" y="103474"/>
                    <a:pt x="192204" y="102673"/>
                  </a:cubicBezTo>
                  <a:cubicBezTo>
                    <a:pt x="182264" y="101539"/>
                    <a:pt x="172457" y="99738"/>
                    <a:pt x="162950" y="96536"/>
                  </a:cubicBezTo>
                  <a:cubicBezTo>
                    <a:pt x="150741" y="92433"/>
                    <a:pt x="139833" y="86262"/>
                    <a:pt x="130927" y="76788"/>
                  </a:cubicBezTo>
                  <a:cubicBezTo>
                    <a:pt x="122988" y="68282"/>
                    <a:pt x="117751" y="58275"/>
                    <a:pt x="114182" y="47367"/>
                  </a:cubicBezTo>
                  <a:cubicBezTo>
                    <a:pt x="109812" y="34058"/>
                    <a:pt x="107977" y="20248"/>
                    <a:pt x="107210" y="6305"/>
                  </a:cubicBezTo>
                  <a:cubicBezTo>
                    <a:pt x="107077" y="4203"/>
                    <a:pt x="106977" y="2102"/>
                    <a:pt x="1068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1"/>
          <p:cNvSpPr/>
          <p:nvPr/>
        </p:nvSpPr>
        <p:spPr>
          <a:xfrm flipH="1">
            <a:off x="2172581" y="-1350"/>
            <a:ext cx="6971413" cy="1151965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5" name="Google Shape;95;p11"/>
          <p:cNvGrpSpPr/>
          <p:nvPr/>
        </p:nvGrpSpPr>
        <p:grpSpPr>
          <a:xfrm rot="10800000" flipH="1">
            <a:off x="3183287" y="3887836"/>
            <a:ext cx="878119" cy="873285"/>
            <a:chOff x="7287638" y="313700"/>
            <a:chExt cx="796986" cy="792599"/>
          </a:xfrm>
        </p:grpSpPr>
        <p:sp>
          <p:nvSpPr>
            <p:cNvPr id="96" name="Google Shape;96;p11"/>
            <p:cNvSpPr/>
            <p:nvPr/>
          </p:nvSpPr>
          <p:spPr>
            <a:xfrm>
              <a:off x="7287638" y="331076"/>
              <a:ext cx="775223" cy="775223"/>
            </a:xfrm>
            <a:custGeom>
              <a:avLst/>
              <a:gdLst/>
              <a:ahLst/>
              <a:cxnLst/>
              <a:rect l="l" t="t" r="r" b="b"/>
              <a:pathLst>
                <a:path w="13429" h="13429" fill="none" extrusionOk="0">
                  <a:moveTo>
                    <a:pt x="13429" y="13428"/>
                  </a:moveTo>
                  <a:lnTo>
                    <a:pt x="1" y="13428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50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11"/>
            <p:cNvSpPr/>
            <p:nvPr/>
          </p:nvSpPr>
          <p:spPr>
            <a:xfrm>
              <a:off x="7293468" y="313700"/>
              <a:ext cx="791155" cy="786826"/>
            </a:xfrm>
            <a:custGeom>
              <a:avLst/>
              <a:gdLst/>
              <a:ahLst/>
              <a:cxnLst/>
              <a:rect l="l" t="t" r="r" b="b"/>
              <a:pathLst>
                <a:path w="13705" h="13630" fill="none" extrusionOk="0">
                  <a:moveTo>
                    <a:pt x="0" y="13629"/>
                  </a:moveTo>
                  <a:lnTo>
                    <a:pt x="13704" y="0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50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8" name="Google Shape;98;p11"/>
          <p:cNvSpPr/>
          <p:nvPr/>
        </p:nvSpPr>
        <p:spPr>
          <a:xfrm flipH="1">
            <a:off x="-7" y="3866652"/>
            <a:ext cx="2712676" cy="1275656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11"/>
          <p:cNvSpPr/>
          <p:nvPr/>
        </p:nvSpPr>
        <p:spPr>
          <a:xfrm rot="-5400000">
            <a:off x="6902276" y="4246108"/>
            <a:ext cx="366696" cy="358997"/>
          </a:xfrm>
          <a:custGeom>
            <a:avLst/>
            <a:gdLst/>
            <a:ahLst/>
            <a:cxnLst/>
            <a:rect l="l" t="t" r="r" b="b"/>
            <a:pathLst>
              <a:path w="212886" h="208416" extrusionOk="0">
                <a:moveTo>
                  <a:pt x="106877" y="0"/>
                </a:moveTo>
                <a:cubicBezTo>
                  <a:pt x="106676" y="167"/>
                  <a:pt x="106576" y="400"/>
                  <a:pt x="106610" y="634"/>
                </a:cubicBezTo>
                <a:cubicBezTo>
                  <a:pt x="106276" y="7439"/>
                  <a:pt x="105842" y="14244"/>
                  <a:pt x="105009" y="20982"/>
                </a:cubicBezTo>
                <a:cubicBezTo>
                  <a:pt x="103741" y="31022"/>
                  <a:pt x="101706" y="40863"/>
                  <a:pt x="98270" y="50403"/>
                </a:cubicBezTo>
                <a:cubicBezTo>
                  <a:pt x="90632" y="71618"/>
                  <a:pt x="76488" y="86595"/>
                  <a:pt x="55340" y="94801"/>
                </a:cubicBezTo>
                <a:cubicBezTo>
                  <a:pt x="41563" y="100138"/>
                  <a:pt x="27120" y="102440"/>
                  <a:pt x="12409" y="103474"/>
                </a:cubicBezTo>
                <a:cubicBezTo>
                  <a:pt x="8406" y="103741"/>
                  <a:pt x="4403" y="103908"/>
                  <a:pt x="0" y="104141"/>
                </a:cubicBezTo>
                <a:cubicBezTo>
                  <a:pt x="534" y="104241"/>
                  <a:pt x="701" y="104275"/>
                  <a:pt x="868" y="104275"/>
                </a:cubicBezTo>
                <a:cubicBezTo>
                  <a:pt x="5804" y="104375"/>
                  <a:pt x="10775" y="104708"/>
                  <a:pt x="15712" y="105109"/>
                </a:cubicBezTo>
                <a:cubicBezTo>
                  <a:pt x="26686" y="106009"/>
                  <a:pt x="37560" y="107777"/>
                  <a:pt x="48135" y="111013"/>
                </a:cubicBezTo>
                <a:cubicBezTo>
                  <a:pt x="71551" y="118118"/>
                  <a:pt x="88397" y="132461"/>
                  <a:pt x="97370" y="155545"/>
                </a:cubicBezTo>
                <a:cubicBezTo>
                  <a:pt x="102807" y="169521"/>
                  <a:pt x="105075" y="184098"/>
                  <a:pt x="106076" y="198909"/>
                </a:cubicBezTo>
                <a:cubicBezTo>
                  <a:pt x="106309" y="202078"/>
                  <a:pt x="106443" y="205247"/>
                  <a:pt x="106643" y="208416"/>
                </a:cubicBezTo>
                <a:cubicBezTo>
                  <a:pt x="106843" y="208282"/>
                  <a:pt x="106910" y="208182"/>
                  <a:pt x="106910" y="208049"/>
                </a:cubicBezTo>
                <a:cubicBezTo>
                  <a:pt x="107143" y="200877"/>
                  <a:pt x="107644" y="193705"/>
                  <a:pt x="108578" y="186600"/>
                </a:cubicBezTo>
                <a:cubicBezTo>
                  <a:pt x="109879" y="176493"/>
                  <a:pt x="111947" y="166553"/>
                  <a:pt x="115549" y="156979"/>
                </a:cubicBezTo>
                <a:cubicBezTo>
                  <a:pt x="122621" y="138066"/>
                  <a:pt x="134930" y="123989"/>
                  <a:pt x="153443" y="115549"/>
                </a:cubicBezTo>
                <a:cubicBezTo>
                  <a:pt x="168554" y="108678"/>
                  <a:pt x="184599" y="106043"/>
                  <a:pt x="200977" y="104875"/>
                </a:cubicBezTo>
                <a:cubicBezTo>
                  <a:pt x="204913" y="104608"/>
                  <a:pt x="208916" y="104441"/>
                  <a:pt x="212885" y="104208"/>
                </a:cubicBezTo>
                <a:cubicBezTo>
                  <a:pt x="205914" y="103808"/>
                  <a:pt x="199042" y="103474"/>
                  <a:pt x="192204" y="102673"/>
                </a:cubicBezTo>
                <a:cubicBezTo>
                  <a:pt x="182264" y="101539"/>
                  <a:pt x="172457" y="99738"/>
                  <a:pt x="162950" y="96536"/>
                </a:cubicBezTo>
                <a:cubicBezTo>
                  <a:pt x="150741" y="92433"/>
                  <a:pt x="139833" y="86262"/>
                  <a:pt x="130927" y="76788"/>
                </a:cubicBezTo>
                <a:cubicBezTo>
                  <a:pt x="122988" y="68282"/>
                  <a:pt x="117751" y="58275"/>
                  <a:pt x="114182" y="47367"/>
                </a:cubicBezTo>
                <a:cubicBezTo>
                  <a:pt x="109812" y="34058"/>
                  <a:pt x="107977" y="20248"/>
                  <a:pt x="107210" y="6305"/>
                </a:cubicBezTo>
                <a:cubicBezTo>
                  <a:pt x="107077" y="4203"/>
                  <a:pt x="106977" y="2102"/>
                  <a:pt x="10687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11"/>
          <p:cNvSpPr/>
          <p:nvPr/>
        </p:nvSpPr>
        <p:spPr>
          <a:xfrm rot="5400000">
            <a:off x="7395443" y="3394952"/>
            <a:ext cx="1152879" cy="2344236"/>
          </a:xfrm>
          <a:custGeom>
            <a:avLst/>
            <a:gdLst/>
            <a:ahLst/>
            <a:cxnLst/>
            <a:rect l="l" t="t" r="r" b="b"/>
            <a:pathLst>
              <a:path w="31341" h="53269" fill="none" extrusionOk="0">
                <a:moveTo>
                  <a:pt x="31341" y="53268"/>
                </a:moveTo>
                <a:lnTo>
                  <a:pt x="31341" y="53268"/>
                </a:lnTo>
                <a:cubicBezTo>
                  <a:pt x="14100" y="53268"/>
                  <a:pt x="0" y="39159"/>
                  <a:pt x="0" y="21908"/>
                </a:cubicBezTo>
                <a:lnTo>
                  <a:pt x="0" y="0"/>
                </a:ln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972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11"/>
          <p:cNvSpPr txBox="1">
            <a:spLocks noGrp="1"/>
          </p:cNvSpPr>
          <p:nvPr>
            <p:ph type="title" hasCustomPrompt="1"/>
          </p:nvPr>
        </p:nvSpPr>
        <p:spPr>
          <a:xfrm>
            <a:off x="1699950" y="1645725"/>
            <a:ext cx="5684400" cy="157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2000"/>
              <a:buNone/>
              <a:defRPr sz="96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02" name="Google Shape;102;p11"/>
          <p:cNvSpPr txBox="1">
            <a:spLocks noGrp="1"/>
          </p:cNvSpPr>
          <p:nvPr>
            <p:ph type="subTitle" idx="1"/>
          </p:nvPr>
        </p:nvSpPr>
        <p:spPr>
          <a:xfrm>
            <a:off x="1699950" y="3078548"/>
            <a:ext cx="5684400" cy="45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500"/>
              <a:buNone/>
              <a:defRPr sz="1900">
                <a:latin typeface="Abhaya Libre SemiBold"/>
                <a:ea typeface="Abhaya Libre SemiBold"/>
                <a:cs typeface="Abhaya Libre SemiBold"/>
                <a:sym typeface="Abhaya Libre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3"/>
          <p:cNvSpPr/>
          <p:nvPr/>
        </p:nvSpPr>
        <p:spPr>
          <a:xfrm rot="10800000" flipH="1">
            <a:off x="0" y="4608558"/>
            <a:ext cx="6027819" cy="535167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13"/>
          <p:cNvSpPr/>
          <p:nvPr/>
        </p:nvSpPr>
        <p:spPr>
          <a:xfrm rot="10800000" flipH="1">
            <a:off x="8197176" y="2424138"/>
            <a:ext cx="1999634" cy="3398562"/>
          </a:xfrm>
          <a:custGeom>
            <a:avLst/>
            <a:gdLst/>
            <a:ahLst/>
            <a:cxnLst/>
            <a:rect l="l" t="t" r="r" b="b"/>
            <a:pathLst>
              <a:path w="31341" h="53269" fill="none" extrusionOk="0">
                <a:moveTo>
                  <a:pt x="31341" y="53268"/>
                </a:moveTo>
                <a:lnTo>
                  <a:pt x="31341" y="53268"/>
                </a:lnTo>
                <a:cubicBezTo>
                  <a:pt x="14100" y="53268"/>
                  <a:pt x="0" y="39159"/>
                  <a:pt x="0" y="21908"/>
                </a:cubicBezTo>
                <a:lnTo>
                  <a:pt x="0" y="0"/>
                </a:ln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972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13"/>
          <p:cNvSpPr/>
          <p:nvPr/>
        </p:nvSpPr>
        <p:spPr>
          <a:xfrm rot="10800000" flipH="1">
            <a:off x="8244175" y="3021322"/>
            <a:ext cx="616305" cy="603364"/>
          </a:xfrm>
          <a:custGeom>
            <a:avLst/>
            <a:gdLst/>
            <a:ahLst/>
            <a:cxnLst/>
            <a:rect l="l" t="t" r="r" b="b"/>
            <a:pathLst>
              <a:path w="212886" h="208416" extrusionOk="0">
                <a:moveTo>
                  <a:pt x="106877" y="0"/>
                </a:moveTo>
                <a:cubicBezTo>
                  <a:pt x="106676" y="167"/>
                  <a:pt x="106576" y="400"/>
                  <a:pt x="106610" y="634"/>
                </a:cubicBezTo>
                <a:cubicBezTo>
                  <a:pt x="106276" y="7439"/>
                  <a:pt x="105842" y="14244"/>
                  <a:pt x="105009" y="20982"/>
                </a:cubicBezTo>
                <a:cubicBezTo>
                  <a:pt x="103741" y="31022"/>
                  <a:pt x="101706" y="40863"/>
                  <a:pt x="98270" y="50403"/>
                </a:cubicBezTo>
                <a:cubicBezTo>
                  <a:pt x="90632" y="71618"/>
                  <a:pt x="76488" y="86595"/>
                  <a:pt x="55340" y="94801"/>
                </a:cubicBezTo>
                <a:cubicBezTo>
                  <a:pt x="41563" y="100138"/>
                  <a:pt x="27120" y="102440"/>
                  <a:pt x="12409" y="103474"/>
                </a:cubicBezTo>
                <a:cubicBezTo>
                  <a:pt x="8406" y="103741"/>
                  <a:pt x="4403" y="103908"/>
                  <a:pt x="0" y="104141"/>
                </a:cubicBezTo>
                <a:cubicBezTo>
                  <a:pt x="534" y="104241"/>
                  <a:pt x="701" y="104275"/>
                  <a:pt x="868" y="104275"/>
                </a:cubicBezTo>
                <a:cubicBezTo>
                  <a:pt x="5804" y="104375"/>
                  <a:pt x="10775" y="104708"/>
                  <a:pt x="15712" y="105109"/>
                </a:cubicBezTo>
                <a:cubicBezTo>
                  <a:pt x="26686" y="106009"/>
                  <a:pt x="37560" y="107777"/>
                  <a:pt x="48135" y="111013"/>
                </a:cubicBezTo>
                <a:cubicBezTo>
                  <a:pt x="71551" y="118118"/>
                  <a:pt x="88397" y="132461"/>
                  <a:pt x="97370" y="155545"/>
                </a:cubicBezTo>
                <a:cubicBezTo>
                  <a:pt x="102807" y="169521"/>
                  <a:pt x="105075" y="184098"/>
                  <a:pt x="106076" y="198909"/>
                </a:cubicBezTo>
                <a:cubicBezTo>
                  <a:pt x="106309" y="202078"/>
                  <a:pt x="106443" y="205247"/>
                  <a:pt x="106643" y="208416"/>
                </a:cubicBezTo>
                <a:cubicBezTo>
                  <a:pt x="106843" y="208282"/>
                  <a:pt x="106910" y="208182"/>
                  <a:pt x="106910" y="208049"/>
                </a:cubicBezTo>
                <a:cubicBezTo>
                  <a:pt x="107143" y="200877"/>
                  <a:pt x="107644" y="193705"/>
                  <a:pt x="108578" y="186600"/>
                </a:cubicBezTo>
                <a:cubicBezTo>
                  <a:pt x="109879" y="176493"/>
                  <a:pt x="111947" y="166553"/>
                  <a:pt x="115549" y="156979"/>
                </a:cubicBezTo>
                <a:cubicBezTo>
                  <a:pt x="122621" y="138066"/>
                  <a:pt x="134930" y="123989"/>
                  <a:pt x="153443" y="115549"/>
                </a:cubicBezTo>
                <a:cubicBezTo>
                  <a:pt x="168554" y="108678"/>
                  <a:pt x="184599" y="106043"/>
                  <a:pt x="200977" y="104875"/>
                </a:cubicBezTo>
                <a:cubicBezTo>
                  <a:pt x="204913" y="104608"/>
                  <a:pt x="208916" y="104441"/>
                  <a:pt x="212885" y="104208"/>
                </a:cubicBezTo>
                <a:cubicBezTo>
                  <a:pt x="205914" y="103808"/>
                  <a:pt x="199042" y="103474"/>
                  <a:pt x="192204" y="102673"/>
                </a:cubicBezTo>
                <a:cubicBezTo>
                  <a:pt x="182264" y="101539"/>
                  <a:pt x="172457" y="99738"/>
                  <a:pt x="162950" y="96536"/>
                </a:cubicBezTo>
                <a:cubicBezTo>
                  <a:pt x="150741" y="92433"/>
                  <a:pt x="139833" y="86262"/>
                  <a:pt x="130927" y="76788"/>
                </a:cubicBezTo>
                <a:cubicBezTo>
                  <a:pt x="122988" y="68282"/>
                  <a:pt x="117751" y="58275"/>
                  <a:pt x="114182" y="47367"/>
                </a:cubicBezTo>
                <a:cubicBezTo>
                  <a:pt x="109812" y="34058"/>
                  <a:pt x="107977" y="20248"/>
                  <a:pt x="107210" y="6305"/>
                </a:cubicBezTo>
                <a:cubicBezTo>
                  <a:pt x="107077" y="4203"/>
                  <a:pt x="106977" y="2102"/>
                  <a:pt x="10687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13"/>
          <p:cNvSpPr/>
          <p:nvPr/>
        </p:nvSpPr>
        <p:spPr>
          <a:xfrm rot="5400000">
            <a:off x="233310" y="2377333"/>
            <a:ext cx="366696" cy="358997"/>
          </a:xfrm>
          <a:custGeom>
            <a:avLst/>
            <a:gdLst/>
            <a:ahLst/>
            <a:cxnLst/>
            <a:rect l="l" t="t" r="r" b="b"/>
            <a:pathLst>
              <a:path w="212886" h="208416" extrusionOk="0">
                <a:moveTo>
                  <a:pt x="106877" y="0"/>
                </a:moveTo>
                <a:cubicBezTo>
                  <a:pt x="106676" y="167"/>
                  <a:pt x="106576" y="400"/>
                  <a:pt x="106610" y="634"/>
                </a:cubicBezTo>
                <a:cubicBezTo>
                  <a:pt x="106276" y="7439"/>
                  <a:pt x="105842" y="14244"/>
                  <a:pt x="105009" y="20982"/>
                </a:cubicBezTo>
                <a:cubicBezTo>
                  <a:pt x="103741" y="31022"/>
                  <a:pt x="101706" y="40863"/>
                  <a:pt x="98270" y="50403"/>
                </a:cubicBezTo>
                <a:cubicBezTo>
                  <a:pt x="90632" y="71618"/>
                  <a:pt x="76488" y="86595"/>
                  <a:pt x="55340" y="94801"/>
                </a:cubicBezTo>
                <a:cubicBezTo>
                  <a:pt x="41563" y="100138"/>
                  <a:pt x="27120" y="102440"/>
                  <a:pt x="12409" y="103474"/>
                </a:cubicBezTo>
                <a:cubicBezTo>
                  <a:pt x="8406" y="103741"/>
                  <a:pt x="4403" y="103908"/>
                  <a:pt x="0" y="104141"/>
                </a:cubicBezTo>
                <a:cubicBezTo>
                  <a:pt x="534" y="104241"/>
                  <a:pt x="701" y="104275"/>
                  <a:pt x="868" y="104275"/>
                </a:cubicBezTo>
                <a:cubicBezTo>
                  <a:pt x="5804" y="104375"/>
                  <a:pt x="10775" y="104708"/>
                  <a:pt x="15712" y="105109"/>
                </a:cubicBezTo>
                <a:cubicBezTo>
                  <a:pt x="26686" y="106009"/>
                  <a:pt x="37560" y="107777"/>
                  <a:pt x="48135" y="111013"/>
                </a:cubicBezTo>
                <a:cubicBezTo>
                  <a:pt x="71551" y="118118"/>
                  <a:pt x="88397" y="132461"/>
                  <a:pt x="97370" y="155545"/>
                </a:cubicBezTo>
                <a:cubicBezTo>
                  <a:pt x="102807" y="169521"/>
                  <a:pt x="105075" y="184098"/>
                  <a:pt x="106076" y="198909"/>
                </a:cubicBezTo>
                <a:cubicBezTo>
                  <a:pt x="106309" y="202078"/>
                  <a:pt x="106443" y="205247"/>
                  <a:pt x="106643" y="208416"/>
                </a:cubicBezTo>
                <a:cubicBezTo>
                  <a:pt x="106843" y="208282"/>
                  <a:pt x="106910" y="208182"/>
                  <a:pt x="106910" y="208049"/>
                </a:cubicBezTo>
                <a:cubicBezTo>
                  <a:pt x="107143" y="200877"/>
                  <a:pt x="107644" y="193705"/>
                  <a:pt x="108578" y="186600"/>
                </a:cubicBezTo>
                <a:cubicBezTo>
                  <a:pt x="109879" y="176493"/>
                  <a:pt x="111947" y="166553"/>
                  <a:pt x="115549" y="156979"/>
                </a:cubicBezTo>
                <a:cubicBezTo>
                  <a:pt x="122621" y="138066"/>
                  <a:pt x="134930" y="123989"/>
                  <a:pt x="153443" y="115549"/>
                </a:cubicBezTo>
                <a:cubicBezTo>
                  <a:pt x="168554" y="108678"/>
                  <a:pt x="184599" y="106043"/>
                  <a:pt x="200977" y="104875"/>
                </a:cubicBezTo>
                <a:cubicBezTo>
                  <a:pt x="204913" y="104608"/>
                  <a:pt x="208916" y="104441"/>
                  <a:pt x="212885" y="104208"/>
                </a:cubicBezTo>
                <a:cubicBezTo>
                  <a:pt x="205914" y="103808"/>
                  <a:pt x="199042" y="103474"/>
                  <a:pt x="192204" y="102673"/>
                </a:cubicBezTo>
                <a:cubicBezTo>
                  <a:pt x="182264" y="101539"/>
                  <a:pt x="172457" y="99738"/>
                  <a:pt x="162950" y="96536"/>
                </a:cubicBezTo>
                <a:cubicBezTo>
                  <a:pt x="150741" y="92433"/>
                  <a:pt x="139833" y="86262"/>
                  <a:pt x="130927" y="76788"/>
                </a:cubicBezTo>
                <a:cubicBezTo>
                  <a:pt x="122988" y="68282"/>
                  <a:pt x="117751" y="58275"/>
                  <a:pt x="114182" y="47367"/>
                </a:cubicBezTo>
                <a:cubicBezTo>
                  <a:pt x="109812" y="34058"/>
                  <a:pt x="107977" y="20248"/>
                  <a:pt x="107210" y="6305"/>
                </a:cubicBezTo>
                <a:cubicBezTo>
                  <a:pt x="107077" y="4203"/>
                  <a:pt x="106977" y="2102"/>
                  <a:pt x="10687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9" name="Google Shape;109;p13"/>
          <p:cNvGrpSpPr/>
          <p:nvPr/>
        </p:nvGrpSpPr>
        <p:grpSpPr>
          <a:xfrm>
            <a:off x="-265864" y="2275816"/>
            <a:ext cx="1153456" cy="2869634"/>
            <a:chOff x="-265864" y="2275816"/>
            <a:chExt cx="1153456" cy="2869634"/>
          </a:xfrm>
        </p:grpSpPr>
        <p:sp>
          <p:nvSpPr>
            <p:cNvPr id="110" name="Google Shape;110;p13"/>
            <p:cNvSpPr/>
            <p:nvPr/>
          </p:nvSpPr>
          <p:spPr>
            <a:xfrm rot="10800000">
              <a:off x="-265864" y="2275816"/>
              <a:ext cx="1152879" cy="2344236"/>
            </a:xfrm>
            <a:custGeom>
              <a:avLst/>
              <a:gdLst/>
              <a:ahLst/>
              <a:cxnLst/>
              <a:rect l="l" t="t" r="r" b="b"/>
              <a:pathLst>
                <a:path w="31341" h="53269" fill="none" extrusionOk="0">
                  <a:moveTo>
                    <a:pt x="31341" y="53268"/>
                  </a:moveTo>
                  <a:lnTo>
                    <a:pt x="31341" y="53268"/>
                  </a:lnTo>
                  <a:cubicBezTo>
                    <a:pt x="14100" y="53268"/>
                    <a:pt x="0" y="39159"/>
                    <a:pt x="0" y="21908"/>
                  </a:cubicBez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97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11" name="Google Shape;111;p13"/>
            <p:cNvCxnSpPr/>
            <p:nvPr/>
          </p:nvCxnSpPr>
          <p:spPr>
            <a:xfrm>
              <a:off x="887593" y="4611150"/>
              <a:ext cx="0" cy="53430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12" name="Google Shape;112;p13"/>
          <p:cNvSpPr txBox="1">
            <a:spLocks noGrp="1"/>
          </p:cNvSpPr>
          <p:nvPr>
            <p:ph type="title"/>
          </p:nvPr>
        </p:nvSpPr>
        <p:spPr>
          <a:xfrm>
            <a:off x="715550" y="538250"/>
            <a:ext cx="7713000" cy="6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13"/>
          <p:cNvSpPr txBox="1">
            <a:spLocks noGrp="1"/>
          </p:cNvSpPr>
          <p:nvPr>
            <p:ph type="subTitle" idx="1"/>
          </p:nvPr>
        </p:nvSpPr>
        <p:spPr>
          <a:xfrm>
            <a:off x="2305850" y="1484025"/>
            <a:ext cx="2266200" cy="34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500"/>
              <a:buNone/>
              <a:defRPr sz="2300">
                <a:solidFill>
                  <a:schemeClr val="dk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13"/>
          <p:cNvSpPr txBox="1">
            <a:spLocks noGrp="1"/>
          </p:cNvSpPr>
          <p:nvPr>
            <p:ph type="subTitle" idx="2"/>
          </p:nvPr>
        </p:nvSpPr>
        <p:spPr>
          <a:xfrm>
            <a:off x="2305850" y="1654244"/>
            <a:ext cx="2266200" cy="56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>
                <a:latin typeface="Abhaya Libre SemiBold"/>
                <a:ea typeface="Abhaya Libre SemiBold"/>
                <a:cs typeface="Abhaya Libre SemiBold"/>
                <a:sym typeface="Abhaya Libre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13"/>
          <p:cNvSpPr txBox="1">
            <a:spLocks noGrp="1"/>
          </p:cNvSpPr>
          <p:nvPr>
            <p:ph type="title" idx="3" hasCustomPrompt="1"/>
          </p:nvPr>
        </p:nvSpPr>
        <p:spPr>
          <a:xfrm>
            <a:off x="1302491" y="1577311"/>
            <a:ext cx="935700" cy="41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3000" b="1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116" name="Google Shape;116;p13"/>
          <p:cNvSpPr txBox="1">
            <a:spLocks noGrp="1"/>
          </p:cNvSpPr>
          <p:nvPr>
            <p:ph type="subTitle" idx="4"/>
          </p:nvPr>
        </p:nvSpPr>
        <p:spPr>
          <a:xfrm>
            <a:off x="2305850" y="2554317"/>
            <a:ext cx="2266200" cy="34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500"/>
              <a:buNone/>
              <a:defRPr sz="2300">
                <a:solidFill>
                  <a:schemeClr val="dk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13"/>
          <p:cNvSpPr txBox="1">
            <a:spLocks noGrp="1"/>
          </p:cNvSpPr>
          <p:nvPr>
            <p:ph type="subTitle" idx="5"/>
          </p:nvPr>
        </p:nvSpPr>
        <p:spPr>
          <a:xfrm>
            <a:off x="2305850" y="2724612"/>
            <a:ext cx="2266200" cy="56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>
                <a:latin typeface="Abhaya Libre SemiBold"/>
                <a:ea typeface="Abhaya Libre SemiBold"/>
                <a:cs typeface="Abhaya Libre SemiBold"/>
                <a:sym typeface="Abhaya Libre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13"/>
          <p:cNvSpPr txBox="1">
            <a:spLocks noGrp="1"/>
          </p:cNvSpPr>
          <p:nvPr>
            <p:ph type="title" idx="6" hasCustomPrompt="1"/>
          </p:nvPr>
        </p:nvSpPr>
        <p:spPr>
          <a:xfrm>
            <a:off x="1302491" y="2647686"/>
            <a:ext cx="935700" cy="41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3000" b="1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119" name="Google Shape;119;p13"/>
          <p:cNvSpPr txBox="1">
            <a:spLocks noGrp="1"/>
          </p:cNvSpPr>
          <p:nvPr>
            <p:ph type="subTitle" idx="7"/>
          </p:nvPr>
        </p:nvSpPr>
        <p:spPr>
          <a:xfrm>
            <a:off x="2305850" y="3624685"/>
            <a:ext cx="2266200" cy="34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500"/>
              <a:buNone/>
              <a:defRPr sz="2300">
                <a:solidFill>
                  <a:schemeClr val="dk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13"/>
          <p:cNvSpPr txBox="1">
            <a:spLocks noGrp="1"/>
          </p:cNvSpPr>
          <p:nvPr>
            <p:ph type="subTitle" idx="8"/>
          </p:nvPr>
        </p:nvSpPr>
        <p:spPr>
          <a:xfrm>
            <a:off x="2305850" y="3794979"/>
            <a:ext cx="2266200" cy="56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>
                <a:latin typeface="Abhaya Libre SemiBold"/>
                <a:ea typeface="Abhaya Libre SemiBold"/>
                <a:cs typeface="Abhaya Libre SemiBold"/>
                <a:sym typeface="Abhaya Libre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13"/>
          <p:cNvSpPr txBox="1">
            <a:spLocks noGrp="1"/>
          </p:cNvSpPr>
          <p:nvPr>
            <p:ph type="title" idx="9" hasCustomPrompt="1"/>
          </p:nvPr>
        </p:nvSpPr>
        <p:spPr>
          <a:xfrm>
            <a:off x="1302491" y="3718061"/>
            <a:ext cx="935700" cy="41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3000" b="1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122" name="Google Shape;122;p13"/>
          <p:cNvSpPr txBox="1">
            <a:spLocks noGrp="1"/>
          </p:cNvSpPr>
          <p:nvPr>
            <p:ph type="subTitle" idx="13"/>
          </p:nvPr>
        </p:nvSpPr>
        <p:spPr>
          <a:xfrm>
            <a:off x="5818850" y="1484025"/>
            <a:ext cx="2266200" cy="34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500"/>
              <a:buNone/>
              <a:defRPr sz="2300">
                <a:solidFill>
                  <a:schemeClr val="dk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13"/>
          <p:cNvSpPr txBox="1">
            <a:spLocks noGrp="1"/>
          </p:cNvSpPr>
          <p:nvPr>
            <p:ph type="subTitle" idx="14"/>
          </p:nvPr>
        </p:nvSpPr>
        <p:spPr>
          <a:xfrm>
            <a:off x="5818850" y="1654244"/>
            <a:ext cx="2266200" cy="56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>
                <a:latin typeface="Abhaya Libre SemiBold"/>
                <a:ea typeface="Abhaya Libre SemiBold"/>
                <a:cs typeface="Abhaya Libre SemiBold"/>
                <a:sym typeface="Abhaya Libre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13"/>
          <p:cNvSpPr txBox="1">
            <a:spLocks noGrp="1"/>
          </p:cNvSpPr>
          <p:nvPr>
            <p:ph type="title" idx="15" hasCustomPrompt="1"/>
          </p:nvPr>
        </p:nvSpPr>
        <p:spPr>
          <a:xfrm>
            <a:off x="4815491" y="1577311"/>
            <a:ext cx="935700" cy="41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3000" b="1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125" name="Google Shape;125;p13"/>
          <p:cNvSpPr txBox="1">
            <a:spLocks noGrp="1"/>
          </p:cNvSpPr>
          <p:nvPr>
            <p:ph type="subTitle" idx="16"/>
          </p:nvPr>
        </p:nvSpPr>
        <p:spPr>
          <a:xfrm>
            <a:off x="5818850" y="2554317"/>
            <a:ext cx="2266200" cy="34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500"/>
              <a:buNone/>
              <a:defRPr sz="2300">
                <a:solidFill>
                  <a:schemeClr val="dk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13"/>
          <p:cNvSpPr txBox="1">
            <a:spLocks noGrp="1"/>
          </p:cNvSpPr>
          <p:nvPr>
            <p:ph type="subTitle" idx="17"/>
          </p:nvPr>
        </p:nvSpPr>
        <p:spPr>
          <a:xfrm>
            <a:off x="5818850" y="2724611"/>
            <a:ext cx="2266200" cy="56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>
                <a:latin typeface="Abhaya Libre SemiBold"/>
                <a:ea typeface="Abhaya Libre SemiBold"/>
                <a:cs typeface="Abhaya Libre SemiBold"/>
                <a:sym typeface="Abhaya Libre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13"/>
          <p:cNvSpPr txBox="1">
            <a:spLocks noGrp="1"/>
          </p:cNvSpPr>
          <p:nvPr>
            <p:ph type="title" idx="18" hasCustomPrompt="1"/>
          </p:nvPr>
        </p:nvSpPr>
        <p:spPr>
          <a:xfrm>
            <a:off x="4815491" y="2647686"/>
            <a:ext cx="935700" cy="41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3000" b="1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128" name="Google Shape;128;p13"/>
          <p:cNvSpPr txBox="1">
            <a:spLocks noGrp="1"/>
          </p:cNvSpPr>
          <p:nvPr>
            <p:ph type="subTitle" idx="19"/>
          </p:nvPr>
        </p:nvSpPr>
        <p:spPr>
          <a:xfrm>
            <a:off x="5818850" y="3624684"/>
            <a:ext cx="2266200" cy="34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500"/>
              <a:buNone/>
              <a:defRPr sz="2300">
                <a:solidFill>
                  <a:schemeClr val="dk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13"/>
          <p:cNvSpPr txBox="1">
            <a:spLocks noGrp="1"/>
          </p:cNvSpPr>
          <p:nvPr>
            <p:ph type="subTitle" idx="20"/>
          </p:nvPr>
        </p:nvSpPr>
        <p:spPr>
          <a:xfrm>
            <a:off x="5818850" y="3794974"/>
            <a:ext cx="2266200" cy="56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>
                <a:latin typeface="Abhaya Libre SemiBold"/>
                <a:ea typeface="Abhaya Libre SemiBold"/>
                <a:cs typeface="Abhaya Libre SemiBold"/>
                <a:sym typeface="Abhaya Libre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13"/>
          <p:cNvSpPr txBox="1">
            <a:spLocks noGrp="1"/>
          </p:cNvSpPr>
          <p:nvPr>
            <p:ph type="title" idx="21" hasCustomPrompt="1"/>
          </p:nvPr>
        </p:nvSpPr>
        <p:spPr>
          <a:xfrm>
            <a:off x="4815491" y="3718061"/>
            <a:ext cx="935700" cy="41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3000" b="1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CUSTOM_3_1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5"/>
          <p:cNvSpPr txBox="1">
            <a:spLocks noGrp="1"/>
          </p:cNvSpPr>
          <p:nvPr>
            <p:ph type="title"/>
          </p:nvPr>
        </p:nvSpPr>
        <p:spPr>
          <a:xfrm>
            <a:off x="715550" y="538250"/>
            <a:ext cx="7713000" cy="6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15"/>
          <p:cNvSpPr txBox="1">
            <a:spLocks noGrp="1"/>
          </p:cNvSpPr>
          <p:nvPr>
            <p:ph type="body" idx="1"/>
          </p:nvPr>
        </p:nvSpPr>
        <p:spPr>
          <a:xfrm>
            <a:off x="983315" y="1556967"/>
            <a:ext cx="3410100" cy="297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2385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Char char="●"/>
              <a:defRPr sz="1500">
                <a:latin typeface="Abhaya Libre SemiBold"/>
                <a:ea typeface="Abhaya Libre SemiBold"/>
                <a:cs typeface="Abhaya Libre SemiBold"/>
                <a:sym typeface="Abhaya Libre SemiBold"/>
              </a:defRPr>
            </a:lvl1pPr>
            <a:lvl2pPr marL="914400" lvl="1" indent="-32385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marL="1371600" lvl="2" indent="-323850" rtl="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3pPr>
            <a:lvl4pPr marL="1828800" lvl="3" indent="-323850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4pPr>
            <a:lvl5pPr marL="2286000" lvl="4" indent="-32385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5pPr>
            <a:lvl6pPr marL="2743200" lvl="5" indent="-323850" rtl="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6pPr>
            <a:lvl7pPr marL="3200400" lvl="6" indent="-323850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7pPr>
            <a:lvl8pPr marL="3657600" lvl="7" indent="-32385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8pPr>
            <a:lvl9pPr marL="4114800" lvl="8" indent="-323850" rtl="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sp>
        <p:nvSpPr>
          <p:cNvPr id="143" name="Google Shape;143;p15"/>
          <p:cNvSpPr txBox="1">
            <a:spLocks noGrp="1"/>
          </p:cNvSpPr>
          <p:nvPr>
            <p:ph type="body" idx="2"/>
          </p:nvPr>
        </p:nvSpPr>
        <p:spPr>
          <a:xfrm>
            <a:off x="4490400" y="1556967"/>
            <a:ext cx="3410100" cy="297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2385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Char char="●"/>
              <a:defRPr sz="1500">
                <a:latin typeface="Abhaya Libre SemiBold"/>
                <a:ea typeface="Abhaya Libre SemiBold"/>
                <a:cs typeface="Abhaya Libre SemiBold"/>
                <a:sym typeface="Abhaya Libre SemiBold"/>
              </a:defRPr>
            </a:lvl1pPr>
            <a:lvl2pPr marL="914400" lvl="1" indent="-32385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marL="1371600" lvl="2" indent="-323850" rtl="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3pPr>
            <a:lvl4pPr marL="1828800" lvl="3" indent="-323850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4pPr>
            <a:lvl5pPr marL="2286000" lvl="4" indent="-32385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5pPr>
            <a:lvl6pPr marL="2743200" lvl="5" indent="-323850" rtl="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6pPr>
            <a:lvl7pPr marL="3200400" lvl="6" indent="-323850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7pPr>
            <a:lvl8pPr marL="3657600" lvl="7" indent="-32385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8pPr>
            <a:lvl9pPr marL="4114800" lvl="8" indent="-323850" rtl="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sp>
        <p:nvSpPr>
          <p:cNvPr id="144" name="Google Shape;144;p15"/>
          <p:cNvSpPr/>
          <p:nvPr/>
        </p:nvSpPr>
        <p:spPr>
          <a:xfrm>
            <a:off x="4571995" y="4605250"/>
            <a:ext cx="4572222" cy="538487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15"/>
          <p:cNvSpPr/>
          <p:nvPr/>
        </p:nvSpPr>
        <p:spPr>
          <a:xfrm rot="5400000" flipH="1">
            <a:off x="265672" y="4337221"/>
            <a:ext cx="766524" cy="1302578"/>
          </a:xfrm>
          <a:custGeom>
            <a:avLst/>
            <a:gdLst/>
            <a:ahLst/>
            <a:cxnLst/>
            <a:rect l="l" t="t" r="r" b="b"/>
            <a:pathLst>
              <a:path w="23504" h="39938" fill="none" extrusionOk="0">
                <a:moveTo>
                  <a:pt x="1" y="1"/>
                </a:moveTo>
                <a:lnTo>
                  <a:pt x="1" y="1"/>
                </a:lnTo>
                <a:cubicBezTo>
                  <a:pt x="12924" y="1"/>
                  <a:pt x="23504" y="10580"/>
                  <a:pt x="23504" y="23513"/>
                </a:cubicBezTo>
                <a:lnTo>
                  <a:pt x="23504" y="39937"/>
                </a:ln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972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15"/>
          <p:cNvSpPr/>
          <p:nvPr/>
        </p:nvSpPr>
        <p:spPr>
          <a:xfrm rot="5400000">
            <a:off x="810233" y="4557626"/>
            <a:ext cx="409806" cy="401201"/>
          </a:xfrm>
          <a:custGeom>
            <a:avLst/>
            <a:gdLst/>
            <a:ahLst/>
            <a:cxnLst/>
            <a:rect l="l" t="t" r="r" b="b"/>
            <a:pathLst>
              <a:path w="212886" h="208416" extrusionOk="0">
                <a:moveTo>
                  <a:pt x="106877" y="0"/>
                </a:moveTo>
                <a:cubicBezTo>
                  <a:pt x="106676" y="167"/>
                  <a:pt x="106576" y="400"/>
                  <a:pt x="106610" y="634"/>
                </a:cubicBezTo>
                <a:cubicBezTo>
                  <a:pt x="106276" y="7439"/>
                  <a:pt x="105842" y="14244"/>
                  <a:pt x="105009" y="20982"/>
                </a:cubicBezTo>
                <a:cubicBezTo>
                  <a:pt x="103741" y="31022"/>
                  <a:pt x="101706" y="40863"/>
                  <a:pt x="98270" y="50403"/>
                </a:cubicBezTo>
                <a:cubicBezTo>
                  <a:pt x="90632" y="71618"/>
                  <a:pt x="76488" y="86595"/>
                  <a:pt x="55340" y="94801"/>
                </a:cubicBezTo>
                <a:cubicBezTo>
                  <a:pt x="41563" y="100138"/>
                  <a:pt x="27120" y="102440"/>
                  <a:pt x="12409" y="103474"/>
                </a:cubicBezTo>
                <a:cubicBezTo>
                  <a:pt x="8406" y="103741"/>
                  <a:pt x="4403" y="103908"/>
                  <a:pt x="0" y="104141"/>
                </a:cubicBezTo>
                <a:cubicBezTo>
                  <a:pt x="534" y="104241"/>
                  <a:pt x="701" y="104275"/>
                  <a:pt x="868" y="104275"/>
                </a:cubicBezTo>
                <a:cubicBezTo>
                  <a:pt x="5804" y="104375"/>
                  <a:pt x="10775" y="104708"/>
                  <a:pt x="15712" y="105109"/>
                </a:cubicBezTo>
                <a:cubicBezTo>
                  <a:pt x="26686" y="106009"/>
                  <a:pt x="37560" y="107777"/>
                  <a:pt x="48135" y="111013"/>
                </a:cubicBezTo>
                <a:cubicBezTo>
                  <a:pt x="71551" y="118118"/>
                  <a:pt x="88397" y="132461"/>
                  <a:pt x="97370" y="155545"/>
                </a:cubicBezTo>
                <a:cubicBezTo>
                  <a:pt x="102807" y="169521"/>
                  <a:pt x="105075" y="184098"/>
                  <a:pt x="106076" y="198909"/>
                </a:cubicBezTo>
                <a:cubicBezTo>
                  <a:pt x="106309" y="202078"/>
                  <a:pt x="106443" y="205247"/>
                  <a:pt x="106643" y="208416"/>
                </a:cubicBezTo>
                <a:cubicBezTo>
                  <a:pt x="106843" y="208282"/>
                  <a:pt x="106910" y="208182"/>
                  <a:pt x="106910" y="208049"/>
                </a:cubicBezTo>
                <a:cubicBezTo>
                  <a:pt x="107143" y="200877"/>
                  <a:pt x="107644" y="193705"/>
                  <a:pt x="108578" y="186600"/>
                </a:cubicBezTo>
                <a:cubicBezTo>
                  <a:pt x="109879" y="176493"/>
                  <a:pt x="111947" y="166553"/>
                  <a:pt x="115549" y="156979"/>
                </a:cubicBezTo>
                <a:cubicBezTo>
                  <a:pt x="122621" y="138066"/>
                  <a:pt x="134930" y="123989"/>
                  <a:pt x="153443" y="115549"/>
                </a:cubicBezTo>
                <a:cubicBezTo>
                  <a:pt x="168554" y="108678"/>
                  <a:pt x="184599" y="106043"/>
                  <a:pt x="200977" y="104875"/>
                </a:cubicBezTo>
                <a:cubicBezTo>
                  <a:pt x="204913" y="104608"/>
                  <a:pt x="208916" y="104441"/>
                  <a:pt x="212885" y="104208"/>
                </a:cubicBezTo>
                <a:cubicBezTo>
                  <a:pt x="205914" y="103808"/>
                  <a:pt x="199042" y="103474"/>
                  <a:pt x="192204" y="102673"/>
                </a:cubicBezTo>
                <a:cubicBezTo>
                  <a:pt x="182264" y="101539"/>
                  <a:pt x="172457" y="99738"/>
                  <a:pt x="162950" y="96536"/>
                </a:cubicBezTo>
                <a:cubicBezTo>
                  <a:pt x="150741" y="92433"/>
                  <a:pt x="139833" y="86262"/>
                  <a:pt x="130927" y="76788"/>
                </a:cubicBezTo>
                <a:cubicBezTo>
                  <a:pt x="122988" y="68282"/>
                  <a:pt x="117751" y="58275"/>
                  <a:pt x="114182" y="47367"/>
                </a:cubicBezTo>
                <a:cubicBezTo>
                  <a:pt x="109812" y="34058"/>
                  <a:pt x="107977" y="20248"/>
                  <a:pt x="107210" y="6305"/>
                </a:cubicBezTo>
                <a:cubicBezTo>
                  <a:pt x="107077" y="4203"/>
                  <a:pt x="106977" y="2102"/>
                  <a:pt x="10687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15"/>
          <p:cNvSpPr/>
          <p:nvPr/>
        </p:nvSpPr>
        <p:spPr>
          <a:xfrm rot="10800000" flipH="1">
            <a:off x="-2350" y="220"/>
            <a:ext cx="706125" cy="2586455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4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7"/>
          <p:cNvSpPr txBox="1">
            <a:spLocks noGrp="1"/>
          </p:cNvSpPr>
          <p:nvPr>
            <p:ph type="subTitle" idx="1"/>
          </p:nvPr>
        </p:nvSpPr>
        <p:spPr>
          <a:xfrm>
            <a:off x="931636" y="2648800"/>
            <a:ext cx="2229900" cy="48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500"/>
              <a:buNone/>
              <a:defRPr sz="2300">
                <a:solidFill>
                  <a:schemeClr val="dk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65" name="Google Shape;165;p17"/>
          <p:cNvSpPr txBox="1">
            <a:spLocks noGrp="1"/>
          </p:cNvSpPr>
          <p:nvPr>
            <p:ph type="subTitle" idx="2"/>
          </p:nvPr>
        </p:nvSpPr>
        <p:spPr>
          <a:xfrm>
            <a:off x="931636" y="2991224"/>
            <a:ext cx="22299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>
                <a:latin typeface="Abhaya Libre SemiBold"/>
                <a:ea typeface="Abhaya Libre SemiBold"/>
                <a:cs typeface="Abhaya Libre SemiBold"/>
                <a:sym typeface="Abhaya Libre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66" name="Google Shape;166;p17"/>
          <p:cNvSpPr txBox="1">
            <a:spLocks noGrp="1"/>
          </p:cNvSpPr>
          <p:nvPr>
            <p:ph type="title"/>
          </p:nvPr>
        </p:nvSpPr>
        <p:spPr>
          <a:xfrm>
            <a:off x="715550" y="538250"/>
            <a:ext cx="7713000" cy="6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17"/>
          <p:cNvSpPr txBox="1">
            <a:spLocks noGrp="1"/>
          </p:cNvSpPr>
          <p:nvPr>
            <p:ph type="subTitle" idx="3"/>
          </p:nvPr>
        </p:nvSpPr>
        <p:spPr>
          <a:xfrm>
            <a:off x="3368336" y="2648800"/>
            <a:ext cx="2229900" cy="48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500"/>
              <a:buNone/>
              <a:defRPr sz="2300">
                <a:solidFill>
                  <a:schemeClr val="dk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68" name="Google Shape;168;p17"/>
          <p:cNvSpPr txBox="1">
            <a:spLocks noGrp="1"/>
          </p:cNvSpPr>
          <p:nvPr>
            <p:ph type="subTitle" idx="4"/>
          </p:nvPr>
        </p:nvSpPr>
        <p:spPr>
          <a:xfrm>
            <a:off x="3368336" y="2991224"/>
            <a:ext cx="22299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>
                <a:latin typeface="Abhaya Libre SemiBold"/>
                <a:ea typeface="Abhaya Libre SemiBold"/>
                <a:cs typeface="Abhaya Libre SemiBold"/>
                <a:sym typeface="Abhaya Libre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17"/>
          <p:cNvSpPr txBox="1">
            <a:spLocks noGrp="1"/>
          </p:cNvSpPr>
          <p:nvPr>
            <p:ph type="subTitle" idx="5"/>
          </p:nvPr>
        </p:nvSpPr>
        <p:spPr>
          <a:xfrm>
            <a:off x="5805136" y="2648800"/>
            <a:ext cx="2229900" cy="48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500"/>
              <a:buNone/>
              <a:defRPr sz="2300">
                <a:solidFill>
                  <a:schemeClr val="dk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70" name="Google Shape;170;p17"/>
          <p:cNvSpPr txBox="1">
            <a:spLocks noGrp="1"/>
          </p:cNvSpPr>
          <p:nvPr>
            <p:ph type="subTitle" idx="6"/>
          </p:nvPr>
        </p:nvSpPr>
        <p:spPr>
          <a:xfrm>
            <a:off x="5805136" y="2991224"/>
            <a:ext cx="22299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>
                <a:latin typeface="Abhaya Libre SemiBold"/>
                <a:ea typeface="Abhaya Libre SemiBold"/>
                <a:cs typeface="Abhaya Libre SemiBold"/>
                <a:sym typeface="Abhaya Libre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71" name="Google Shape;171;p17"/>
          <p:cNvSpPr/>
          <p:nvPr/>
        </p:nvSpPr>
        <p:spPr>
          <a:xfrm rot="5400000" flipH="1">
            <a:off x="3220423" y="1378625"/>
            <a:ext cx="544357" cy="6985393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2" name="Google Shape;172;p17"/>
          <p:cNvGrpSpPr/>
          <p:nvPr/>
        </p:nvGrpSpPr>
        <p:grpSpPr>
          <a:xfrm>
            <a:off x="-101734" y="3454786"/>
            <a:ext cx="1023711" cy="1768764"/>
            <a:chOff x="-101734" y="3454786"/>
            <a:chExt cx="1023711" cy="1768764"/>
          </a:xfrm>
        </p:grpSpPr>
        <p:sp>
          <p:nvSpPr>
            <p:cNvPr id="173" name="Google Shape;173;p17"/>
            <p:cNvSpPr/>
            <p:nvPr/>
          </p:nvSpPr>
          <p:spPr>
            <a:xfrm rot="-5400000">
              <a:off x="311616" y="3656247"/>
              <a:ext cx="616837" cy="603885"/>
            </a:xfrm>
            <a:custGeom>
              <a:avLst/>
              <a:gdLst/>
              <a:ahLst/>
              <a:cxnLst/>
              <a:rect l="l" t="t" r="r" b="b"/>
              <a:pathLst>
                <a:path w="212886" h="208416" extrusionOk="0">
                  <a:moveTo>
                    <a:pt x="106877" y="0"/>
                  </a:moveTo>
                  <a:cubicBezTo>
                    <a:pt x="106676" y="167"/>
                    <a:pt x="106576" y="400"/>
                    <a:pt x="106610" y="634"/>
                  </a:cubicBezTo>
                  <a:cubicBezTo>
                    <a:pt x="106276" y="7439"/>
                    <a:pt x="105842" y="14244"/>
                    <a:pt x="105009" y="20982"/>
                  </a:cubicBezTo>
                  <a:cubicBezTo>
                    <a:pt x="103741" y="31022"/>
                    <a:pt x="101706" y="40863"/>
                    <a:pt x="98270" y="50403"/>
                  </a:cubicBezTo>
                  <a:cubicBezTo>
                    <a:pt x="90632" y="71618"/>
                    <a:pt x="76488" y="86595"/>
                    <a:pt x="55340" y="94801"/>
                  </a:cubicBezTo>
                  <a:cubicBezTo>
                    <a:pt x="41563" y="100138"/>
                    <a:pt x="27120" y="102440"/>
                    <a:pt x="12409" y="103474"/>
                  </a:cubicBezTo>
                  <a:cubicBezTo>
                    <a:pt x="8406" y="103741"/>
                    <a:pt x="4403" y="103908"/>
                    <a:pt x="0" y="104141"/>
                  </a:cubicBezTo>
                  <a:cubicBezTo>
                    <a:pt x="534" y="104241"/>
                    <a:pt x="701" y="104275"/>
                    <a:pt x="868" y="104275"/>
                  </a:cubicBezTo>
                  <a:cubicBezTo>
                    <a:pt x="5804" y="104375"/>
                    <a:pt x="10775" y="104708"/>
                    <a:pt x="15712" y="105109"/>
                  </a:cubicBezTo>
                  <a:cubicBezTo>
                    <a:pt x="26686" y="106009"/>
                    <a:pt x="37560" y="107777"/>
                    <a:pt x="48135" y="111013"/>
                  </a:cubicBezTo>
                  <a:cubicBezTo>
                    <a:pt x="71551" y="118118"/>
                    <a:pt x="88397" y="132461"/>
                    <a:pt x="97370" y="155545"/>
                  </a:cubicBezTo>
                  <a:cubicBezTo>
                    <a:pt x="102807" y="169521"/>
                    <a:pt x="105075" y="184098"/>
                    <a:pt x="106076" y="198909"/>
                  </a:cubicBezTo>
                  <a:cubicBezTo>
                    <a:pt x="106309" y="202078"/>
                    <a:pt x="106443" y="205247"/>
                    <a:pt x="106643" y="208416"/>
                  </a:cubicBezTo>
                  <a:cubicBezTo>
                    <a:pt x="106843" y="208282"/>
                    <a:pt x="106910" y="208182"/>
                    <a:pt x="106910" y="208049"/>
                  </a:cubicBezTo>
                  <a:cubicBezTo>
                    <a:pt x="107143" y="200877"/>
                    <a:pt x="107644" y="193705"/>
                    <a:pt x="108578" y="186600"/>
                  </a:cubicBezTo>
                  <a:cubicBezTo>
                    <a:pt x="109879" y="176493"/>
                    <a:pt x="111947" y="166553"/>
                    <a:pt x="115549" y="156979"/>
                  </a:cubicBezTo>
                  <a:cubicBezTo>
                    <a:pt x="122621" y="138066"/>
                    <a:pt x="134930" y="123989"/>
                    <a:pt x="153443" y="115549"/>
                  </a:cubicBezTo>
                  <a:cubicBezTo>
                    <a:pt x="168554" y="108678"/>
                    <a:pt x="184599" y="106043"/>
                    <a:pt x="200977" y="104875"/>
                  </a:cubicBezTo>
                  <a:cubicBezTo>
                    <a:pt x="204913" y="104608"/>
                    <a:pt x="208916" y="104441"/>
                    <a:pt x="212885" y="104208"/>
                  </a:cubicBezTo>
                  <a:cubicBezTo>
                    <a:pt x="205914" y="103808"/>
                    <a:pt x="199042" y="103474"/>
                    <a:pt x="192204" y="102673"/>
                  </a:cubicBezTo>
                  <a:cubicBezTo>
                    <a:pt x="182264" y="101539"/>
                    <a:pt x="172457" y="99738"/>
                    <a:pt x="162950" y="96536"/>
                  </a:cubicBezTo>
                  <a:cubicBezTo>
                    <a:pt x="150741" y="92433"/>
                    <a:pt x="139833" y="86262"/>
                    <a:pt x="130927" y="76788"/>
                  </a:cubicBezTo>
                  <a:cubicBezTo>
                    <a:pt x="122988" y="68282"/>
                    <a:pt x="117751" y="58275"/>
                    <a:pt x="114182" y="47367"/>
                  </a:cubicBezTo>
                  <a:cubicBezTo>
                    <a:pt x="109812" y="34058"/>
                    <a:pt x="107977" y="20248"/>
                    <a:pt x="107210" y="6305"/>
                  </a:cubicBezTo>
                  <a:cubicBezTo>
                    <a:pt x="107077" y="4203"/>
                    <a:pt x="106977" y="2102"/>
                    <a:pt x="1068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17"/>
            <p:cNvSpPr/>
            <p:nvPr/>
          </p:nvSpPr>
          <p:spPr>
            <a:xfrm rot="10800000">
              <a:off x="-101734" y="3454786"/>
              <a:ext cx="829675" cy="1687029"/>
            </a:xfrm>
            <a:custGeom>
              <a:avLst/>
              <a:gdLst/>
              <a:ahLst/>
              <a:cxnLst/>
              <a:rect l="l" t="t" r="r" b="b"/>
              <a:pathLst>
                <a:path w="31341" h="53269" fill="none" extrusionOk="0">
                  <a:moveTo>
                    <a:pt x="31341" y="53268"/>
                  </a:moveTo>
                  <a:lnTo>
                    <a:pt x="31341" y="53268"/>
                  </a:lnTo>
                  <a:cubicBezTo>
                    <a:pt x="14100" y="53268"/>
                    <a:pt x="0" y="39159"/>
                    <a:pt x="0" y="21908"/>
                  </a:cubicBez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97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75" name="Google Shape;175;p17"/>
            <p:cNvCxnSpPr/>
            <p:nvPr/>
          </p:nvCxnSpPr>
          <p:spPr>
            <a:xfrm>
              <a:off x="727950" y="4605250"/>
              <a:ext cx="0" cy="61830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4_1"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8"/>
          <p:cNvSpPr/>
          <p:nvPr/>
        </p:nvSpPr>
        <p:spPr>
          <a:xfrm rot="10800000" flipH="1">
            <a:off x="0" y="4610309"/>
            <a:ext cx="6971413" cy="543192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18"/>
          <p:cNvSpPr/>
          <p:nvPr/>
        </p:nvSpPr>
        <p:spPr>
          <a:xfrm rot="10800000" flipH="1">
            <a:off x="7898325" y="2736381"/>
            <a:ext cx="1456573" cy="2475544"/>
          </a:xfrm>
          <a:custGeom>
            <a:avLst/>
            <a:gdLst/>
            <a:ahLst/>
            <a:cxnLst/>
            <a:rect l="l" t="t" r="r" b="b"/>
            <a:pathLst>
              <a:path w="31341" h="53269" fill="none" extrusionOk="0">
                <a:moveTo>
                  <a:pt x="31341" y="53268"/>
                </a:moveTo>
                <a:lnTo>
                  <a:pt x="31341" y="53268"/>
                </a:lnTo>
                <a:cubicBezTo>
                  <a:pt x="14100" y="53268"/>
                  <a:pt x="0" y="39159"/>
                  <a:pt x="0" y="21908"/>
                </a:cubicBezTo>
                <a:lnTo>
                  <a:pt x="0" y="0"/>
                </a:ln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972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18"/>
          <p:cNvSpPr/>
          <p:nvPr/>
        </p:nvSpPr>
        <p:spPr>
          <a:xfrm rot="10800000" flipH="1">
            <a:off x="8057575" y="2796810"/>
            <a:ext cx="616305" cy="603364"/>
          </a:xfrm>
          <a:custGeom>
            <a:avLst/>
            <a:gdLst/>
            <a:ahLst/>
            <a:cxnLst/>
            <a:rect l="l" t="t" r="r" b="b"/>
            <a:pathLst>
              <a:path w="212886" h="208416" extrusionOk="0">
                <a:moveTo>
                  <a:pt x="106877" y="0"/>
                </a:moveTo>
                <a:cubicBezTo>
                  <a:pt x="106676" y="167"/>
                  <a:pt x="106576" y="400"/>
                  <a:pt x="106610" y="634"/>
                </a:cubicBezTo>
                <a:cubicBezTo>
                  <a:pt x="106276" y="7439"/>
                  <a:pt x="105842" y="14244"/>
                  <a:pt x="105009" y="20982"/>
                </a:cubicBezTo>
                <a:cubicBezTo>
                  <a:pt x="103741" y="31022"/>
                  <a:pt x="101706" y="40863"/>
                  <a:pt x="98270" y="50403"/>
                </a:cubicBezTo>
                <a:cubicBezTo>
                  <a:pt x="90632" y="71618"/>
                  <a:pt x="76488" y="86595"/>
                  <a:pt x="55340" y="94801"/>
                </a:cubicBezTo>
                <a:cubicBezTo>
                  <a:pt x="41563" y="100138"/>
                  <a:pt x="27120" y="102440"/>
                  <a:pt x="12409" y="103474"/>
                </a:cubicBezTo>
                <a:cubicBezTo>
                  <a:pt x="8406" y="103741"/>
                  <a:pt x="4403" y="103908"/>
                  <a:pt x="0" y="104141"/>
                </a:cubicBezTo>
                <a:cubicBezTo>
                  <a:pt x="534" y="104241"/>
                  <a:pt x="701" y="104275"/>
                  <a:pt x="868" y="104275"/>
                </a:cubicBezTo>
                <a:cubicBezTo>
                  <a:pt x="5804" y="104375"/>
                  <a:pt x="10775" y="104708"/>
                  <a:pt x="15712" y="105109"/>
                </a:cubicBezTo>
                <a:cubicBezTo>
                  <a:pt x="26686" y="106009"/>
                  <a:pt x="37560" y="107777"/>
                  <a:pt x="48135" y="111013"/>
                </a:cubicBezTo>
                <a:cubicBezTo>
                  <a:pt x="71551" y="118118"/>
                  <a:pt x="88397" y="132461"/>
                  <a:pt x="97370" y="155545"/>
                </a:cubicBezTo>
                <a:cubicBezTo>
                  <a:pt x="102807" y="169521"/>
                  <a:pt x="105075" y="184098"/>
                  <a:pt x="106076" y="198909"/>
                </a:cubicBezTo>
                <a:cubicBezTo>
                  <a:pt x="106309" y="202078"/>
                  <a:pt x="106443" y="205247"/>
                  <a:pt x="106643" y="208416"/>
                </a:cubicBezTo>
                <a:cubicBezTo>
                  <a:pt x="106843" y="208282"/>
                  <a:pt x="106910" y="208182"/>
                  <a:pt x="106910" y="208049"/>
                </a:cubicBezTo>
                <a:cubicBezTo>
                  <a:pt x="107143" y="200877"/>
                  <a:pt x="107644" y="193705"/>
                  <a:pt x="108578" y="186600"/>
                </a:cubicBezTo>
                <a:cubicBezTo>
                  <a:pt x="109879" y="176493"/>
                  <a:pt x="111947" y="166553"/>
                  <a:pt x="115549" y="156979"/>
                </a:cubicBezTo>
                <a:cubicBezTo>
                  <a:pt x="122621" y="138066"/>
                  <a:pt x="134930" y="123989"/>
                  <a:pt x="153443" y="115549"/>
                </a:cubicBezTo>
                <a:cubicBezTo>
                  <a:pt x="168554" y="108678"/>
                  <a:pt x="184599" y="106043"/>
                  <a:pt x="200977" y="104875"/>
                </a:cubicBezTo>
                <a:cubicBezTo>
                  <a:pt x="204913" y="104608"/>
                  <a:pt x="208916" y="104441"/>
                  <a:pt x="212885" y="104208"/>
                </a:cubicBezTo>
                <a:cubicBezTo>
                  <a:pt x="205914" y="103808"/>
                  <a:pt x="199042" y="103474"/>
                  <a:pt x="192204" y="102673"/>
                </a:cubicBezTo>
                <a:cubicBezTo>
                  <a:pt x="182264" y="101539"/>
                  <a:pt x="172457" y="99738"/>
                  <a:pt x="162950" y="96536"/>
                </a:cubicBezTo>
                <a:cubicBezTo>
                  <a:pt x="150741" y="92433"/>
                  <a:pt x="139833" y="86262"/>
                  <a:pt x="130927" y="76788"/>
                </a:cubicBezTo>
                <a:cubicBezTo>
                  <a:pt x="122988" y="68282"/>
                  <a:pt x="117751" y="58275"/>
                  <a:pt x="114182" y="47367"/>
                </a:cubicBezTo>
                <a:cubicBezTo>
                  <a:pt x="109812" y="34058"/>
                  <a:pt x="107977" y="20248"/>
                  <a:pt x="107210" y="6305"/>
                </a:cubicBezTo>
                <a:cubicBezTo>
                  <a:pt x="107077" y="4203"/>
                  <a:pt x="106977" y="2102"/>
                  <a:pt x="10687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18"/>
          <p:cNvSpPr txBox="1">
            <a:spLocks noGrp="1"/>
          </p:cNvSpPr>
          <p:nvPr>
            <p:ph type="subTitle" idx="1"/>
          </p:nvPr>
        </p:nvSpPr>
        <p:spPr>
          <a:xfrm>
            <a:off x="2326675" y="1712039"/>
            <a:ext cx="2104500" cy="48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just" rtl="0">
              <a:spcBef>
                <a:spcPts val="0"/>
              </a:spcBef>
              <a:spcAft>
                <a:spcPts val="0"/>
              </a:spcAft>
              <a:buSzPts val="1500"/>
              <a:buNone/>
              <a:defRPr sz="2300">
                <a:solidFill>
                  <a:schemeClr val="dk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18"/>
          <p:cNvSpPr txBox="1">
            <a:spLocks noGrp="1"/>
          </p:cNvSpPr>
          <p:nvPr>
            <p:ph type="subTitle" idx="2"/>
          </p:nvPr>
        </p:nvSpPr>
        <p:spPr>
          <a:xfrm>
            <a:off x="2326675" y="2054464"/>
            <a:ext cx="2104500" cy="67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>
                <a:latin typeface="Abhaya Libre SemiBold"/>
                <a:ea typeface="Abhaya Libre SemiBold"/>
                <a:cs typeface="Abhaya Libre SemiBold"/>
                <a:sym typeface="Abhaya Libre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82" name="Google Shape;182;p18"/>
          <p:cNvSpPr txBox="1">
            <a:spLocks noGrp="1"/>
          </p:cNvSpPr>
          <p:nvPr>
            <p:ph type="title"/>
          </p:nvPr>
        </p:nvSpPr>
        <p:spPr>
          <a:xfrm>
            <a:off x="715550" y="538250"/>
            <a:ext cx="7713000" cy="6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83" name="Google Shape;183;p18"/>
          <p:cNvSpPr txBox="1">
            <a:spLocks noGrp="1"/>
          </p:cNvSpPr>
          <p:nvPr>
            <p:ph type="subTitle" idx="3"/>
          </p:nvPr>
        </p:nvSpPr>
        <p:spPr>
          <a:xfrm>
            <a:off x="5677775" y="1712039"/>
            <a:ext cx="2104500" cy="48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just" rtl="0">
              <a:spcBef>
                <a:spcPts val="0"/>
              </a:spcBef>
              <a:spcAft>
                <a:spcPts val="0"/>
              </a:spcAft>
              <a:buSzPts val="1500"/>
              <a:buNone/>
              <a:defRPr sz="2300">
                <a:solidFill>
                  <a:schemeClr val="dk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84" name="Google Shape;184;p18"/>
          <p:cNvSpPr txBox="1">
            <a:spLocks noGrp="1"/>
          </p:cNvSpPr>
          <p:nvPr>
            <p:ph type="subTitle" idx="4"/>
          </p:nvPr>
        </p:nvSpPr>
        <p:spPr>
          <a:xfrm>
            <a:off x="5677775" y="2054464"/>
            <a:ext cx="2104500" cy="67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>
                <a:latin typeface="Abhaya Libre SemiBold"/>
                <a:ea typeface="Abhaya Libre SemiBold"/>
                <a:cs typeface="Abhaya Libre SemiBold"/>
                <a:sym typeface="Abhaya Libre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85" name="Google Shape;185;p18"/>
          <p:cNvSpPr txBox="1">
            <a:spLocks noGrp="1"/>
          </p:cNvSpPr>
          <p:nvPr>
            <p:ph type="subTitle" idx="5"/>
          </p:nvPr>
        </p:nvSpPr>
        <p:spPr>
          <a:xfrm>
            <a:off x="2326675" y="3174839"/>
            <a:ext cx="2104500" cy="48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just" rtl="0">
              <a:spcBef>
                <a:spcPts val="0"/>
              </a:spcBef>
              <a:spcAft>
                <a:spcPts val="0"/>
              </a:spcAft>
              <a:buSzPts val="1500"/>
              <a:buNone/>
              <a:defRPr sz="2300">
                <a:solidFill>
                  <a:schemeClr val="dk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86" name="Google Shape;186;p18"/>
          <p:cNvSpPr txBox="1">
            <a:spLocks noGrp="1"/>
          </p:cNvSpPr>
          <p:nvPr>
            <p:ph type="subTitle" idx="6"/>
          </p:nvPr>
        </p:nvSpPr>
        <p:spPr>
          <a:xfrm>
            <a:off x="2326675" y="3499664"/>
            <a:ext cx="2104500" cy="67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>
                <a:latin typeface="Abhaya Libre SemiBold"/>
                <a:ea typeface="Abhaya Libre SemiBold"/>
                <a:cs typeface="Abhaya Libre SemiBold"/>
                <a:sym typeface="Abhaya Libre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87" name="Google Shape;187;p18"/>
          <p:cNvSpPr txBox="1">
            <a:spLocks noGrp="1"/>
          </p:cNvSpPr>
          <p:nvPr>
            <p:ph type="subTitle" idx="7"/>
          </p:nvPr>
        </p:nvSpPr>
        <p:spPr>
          <a:xfrm>
            <a:off x="5677775" y="3174839"/>
            <a:ext cx="2104500" cy="48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just" rtl="0">
              <a:spcBef>
                <a:spcPts val="0"/>
              </a:spcBef>
              <a:spcAft>
                <a:spcPts val="0"/>
              </a:spcAft>
              <a:buSzPts val="1500"/>
              <a:buNone/>
              <a:defRPr sz="2300">
                <a:solidFill>
                  <a:schemeClr val="dk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88" name="Google Shape;188;p18"/>
          <p:cNvSpPr txBox="1">
            <a:spLocks noGrp="1"/>
          </p:cNvSpPr>
          <p:nvPr>
            <p:ph type="subTitle" idx="8"/>
          </p:nvPr>
        </p:nvSpPr>
        <p:spPr>
          <a:xfrm>
            <a:off x="5677775" y="3499664"/>
            <a:ext cx="2104500" cy="67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>
                <a:latin typeface="Abhaya Libre SemiBold"/>
                <a:ea typeface="Abhaya Libre SemiBold"/>
                <a:cs typeface="Abhaya Libre SemiBold"/>
                <a:sym typeface="Abhaya Libre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5550" y="538250"/>
            <a:ext cx="7713000" cy="6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exend"/>
              <a:buNone/>
              <a:defRPr sz="35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exend"/>
              <a:buNone/>
              <a:defRPr sz="35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exend"/>
              <a:buNone/>
              <a:defRPr sz="35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exend"/>
              <a:buNone/>
              <a:defRPr sz="35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exend"/>
              <a:buNone/>
              <a:defRPr sz="35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exend"/>
              <a:buNone/>
              <a:defRPr sz="35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exend"/>
              <a:buNone/>
              <a:defRPr sz="35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exend"/>
              <a:buNone/>
              <a:defRPr sz="35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exend"/>
              <a:buNone/>
              <a:defRPr sz="35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5550" y="1152475"/>
            <a:ext cx="7713000" cy="34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bhaya Libre Medium"/>
              <a:buChar char="●"/>
              <a:defRPr sz="1500">
                <a:solidFill>
                  <a:schemeClr val="dk1"/>
                </a:solidFill>
                <a:latin typeface="Abhaya Libre Medium"/>
                <a:ea typeface="Abhaya Libre Medium"/>
                <a:cs typeface="Abhaya Libre Medium"/>
                <a:sym typeface="Abhaya Libre Medium"/>
              </a:defRPr>
            </a:lvl1pPr>
            <a:lvl2pPr marL="914400" lvl="1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○"/>
              <a:defRPr sz="1500">
                <a:solidFill>
                  <a:schemeClr val="dk1"/>
                </a:solidFill>
              </a:defRPr>
            </a:lvl2pPr>
            <a:lvl3pPr marL="1371600" lvl="2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■"/>
              <a:defRPr sz="1500">
                <a:solidFill>
                  <a:schemeClr val="dk1"/>
                </a:solidFill>
              </a:defRPr>
            </a:lvl3pPr>
            <a:lvl4pPr marL="1828800" lvl="3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  <a:defRPr sz="1500">
                <a:solidFill>
                  <a:schemeClr val="dk1"/>
                </a:solidFill>
              </a:defRPr>
            </a:lvl4pPr>
            <a:lvl5pPr marL="2286000" lvl="4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○"/>
              <a:defRPr sz="1500">
                <a:solidFill>
                  <a:schemeClr val="dk1"/>
                </a:solidFill>
              </a:defRPr>
            </a:lvl5pPr>
            <a:lvl6pPr marL="2743200" lvl="5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■"/>
              <a:defRPr sz="1500">
                <a:solidFill>
                  <a:schemeClr val="dk1"/>
                </a:solidFill>
              </a:defRPr>
            </a:lvl6pPr>
            <a:lvl7pPr marL="3200400" lvl="6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  <a:defRPr sz="1500">
                <a:solidFill>
                  <a:schemeClr val="dk1"/>
                </a:solidFill>
              </a:defRPr>
            </a:lvl7pPr>
            <a:lvl8pPr marL="3657600" lvl="7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○"/>
              <a:defRPr sz="1500">
                <a:solidFill>
                  <a:schemeClr val="dk1"/>
                </a:solidFill>
              </a:defRPr>
            </a:lvl8pPr>
            <a:lvl9pPr marL="4114800" lvl="8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■"/>
              <a:defRPr sz="15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7" r:id="rId4"/>
    <p:sldLayoutId id="2147483658" r:id="rId5"/>
    <p:sldLayoutId id="2147483659" r:id="rId6"/>
    <p:sldLayoutId id="2147483661" r:id="rId7"/>
    <p:sldLayoutId id="2147483663" r:id="rId8"/>
    <p:sldLayoutId id="2147483664" r:id="rId9"/>
    <p:sldLayoutId id="2147483666" r:id="rId10"/>
    <p:sldLayoutId id="2147483667" r:id="rId11"/>
    <p:sldLayoutId id="2147483670" r:id="rId12"/>
    <p:sldLayoutId id="2147483679" r:id="rId13"/>
    <p:sldLayoutId id="2147483684" r:id="rId14"/>
    <p:sldLayoutId id="2147483685" r:id="rId1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.png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.png"/><Relationship Id="rId4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.png"/><Relationship Id="rId4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.png"/><Relationship Id="rId4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p46"/>
          <p:cNvSpPr txBox="1">
            <a:spLocks noGrp="1"/>
          </p:cNvSpPr>
          <p:nvPr>
            <p:ph type="title"/>
          </p:nvPr>
        </p:nvSpPr>
        <p:spPr>
          <a:xfrm>
            <a:off x="2663756" y="1597263"/>
            <a:ext cx="6480244" cy="136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0" smtClean="0"/>
              <a:t>Evolve </a:t>
            </a:r>
            <a:r>
              <a:rPr lang="en" sz="8000" smtClean="0"/>
              <a:t>3B</a:t>
            </a:r>
            <a:r>
              <a:rPr lang="en" sz="8000" dirty="0" smtClean="0"/>
              <a:t/>
            </a:r>
            <a:br>
              <a:rPr lang="en" sz="8000" dirty="0" smtClean="0"/>
            </a:br>
            <a:r>
              <a:rPr lang="en" sz="8000" dirty="0" smtClean="0"/>
              <a:t>8.2</a:t>
            </a:r>
            <a:endParaRPr sz="8000" dirty="0"/>
          </a:p>
        </p:txBody>
      </p:sp>
      <p:grpSp>
        <p:nvGrpSpPr>
          <p:cNvPr id="467" name="Google Shape;467;p46"/>
          <p:cNvGrpSpPr/>
          <p:nvPr/>
        </p:nvGrpSpPr>
        <p:grpSpPr>
          <a:xfrm rot="-5400000">
            <a:off x="80901" y="1356468"/>
            <a:ext cx="3795722" cy="2485704"/>
            <a:chOff x="4498139" y="272953"/>
            <a:chExt cx="3319390" cy="2173768"/>
          </a:xfrm>
        </p:grpSpPr>
        <p:sp>
          <p:nvSpPr>
            <p:cNvPr id="468" name="Google Shape;468;p46"/>
            <p:cNvSpPr/>
            <p:nvPr/>
          </p:nvSpPr>
          <p:spPr>
            <a:xfrm>
              <a:off x="6095130" y="272953"/>
              <a:ext cx="1722399" cy="2173768"/>
            </a:xfrm>
            <a:custGeom>
              <a:avLst/>
              <a:gdLst/>
              <a:ahLst/>
              <a:cxnLst/>
              <a:rect l="l" t="t" r="r" b="b"/>
              <a:pathLst>
                <a:path w="64455" h="81346" fill="none" extrusionOk="0">
                  <a:moveTo>
                    <a:pt x="1" y="1"/>
                  </a:moveTo>
                  <a:lnTo>
                    <a:pt x="23794" y="1"/>
                  </a:lnTo>
                  <a:cubicBezTo>
                    <a:pt x="46157" y="1"/>
                    <a:pt x="64454" y="18298"/>
                    <a:pt x="64454" y="40686"/>
                  </a:cubicBezTo>
                  <a:lnTo>
                    <a:pt x="64454" y="40686"/>
                  </a:lnTo>
                  <a:cubicBezTo>
                    <a:pt x="64454" y="63049"/>
                    <a:pt x="46157" y="81346"/>
                    <a:pt x="23794" y="81346"/>
                  </a:cubicBezTo>
                  <a:lnTo>
                    <a:pt x="26" y="81346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250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46"/>
            <p:cNvSpPr/>
            <p:nvPr/>
          </p:nvSpPr>
          <p:spPr>
            <a:xfrm>
              <a:off x="4498139" y="272953"/>
              <a:ext cx="1594959" cy="2173768"/>
            </a:xfrm>
            <a:custGeom>
              <a:avLst/>
              <a:gdLst/>
              <a:ahLst/>
              <a:cxnLst/>
              <a:rect l="l" t="t" r="r" b="b"/>
              <a:pathLst>
                <a:path w="59686" h="81346" fill="none" extrusionOk="0">
                  <a:moveTo>
                    <a:pt x="59685" y="81346"/>
                  </a:moveTo>
                  <a:lnTo>
                    <a:pt x="40685" y="81346"/>
                  </a:lnTo>
                  <a:cubicBezTo>
                    <a:pt x="18297" y="81346"/>
                    <a:pt x="0" y="63049"/>
                    <a:pt x="0" y="40686"/>
                  </a:cubicBezTo>
                  <a:lnTo>
                    <a:pt x="0" y="40686"/>
                  </a:lnTo>
                  <a:cubicBezTo>
                    <a:pt x="0" y="18298"/>
                    <a:pt x="18297" y="1"/>
                    <a:pt x="40685" y="1"/>
                  </a:cubicBezTo>
                  <a:lnTo>
                    <a:pt x="59685" y="1"/>
                  </a:lnTo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miter lim="250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0" name="Google Shape;470;p46"/>
          <p:cNvSpPr/>
          <p:nvPr/>
        </p:nvSpPr>
        <p:spPr>
          <a:xfrm>
            <a:off x="993500" y="4028459"/>
            <a:ext cx="409806" cy="401201"/>
          </a:xfrm>
          <a:custGeom>
            <a:avLst/>
            <a:gdLst/>
            <a:ahLst/>
            <a:cxnLst/>
            <a:rect l="l" t="t" r="r" b="b"/>
            <a:pathLst>
              <a:path w="212886" h="208416" extrusionOk="0">
                <a:moveTo>
                  <a:pt x="106877" y="0"/>
                </a:moveTo>
                <a:cubicBezTo>
                  <a:pt x="106676" y="167"/>
                  <a:pt x="106576" y="400"/>
                  <a:pt x="106610" y="634"/>
                </a:cubicBezTo>
                <a:cubicBezTo>
                  <a:pt x="106276" y="7439"/>
                  <a:pt x="105842" y="14244"/>
                  <a:pt x="105009" y="20982"/>
                </a:cubicBezTo>
                <a:cubicBezTo>
                  <a:pt x="103741" y="31022"/>
                  <a:pt x="101706" y="40863"/>
                  <a:pt x="98270" y="50403"/>
                </a:cubicBezTo>
                <a:cubicBezTo>
                  <a:pt x="90632" y="71618"/>
                  <a:pt x="76488" y="86595"/>
                  <a:pt x="55340" y="94801"/>
                </a:cubicBezTo>
                <a:cubicBezTo>
                  <a:pt x="41563" y="100138"/>
                  <a:pt x="27120" y="102440"/>
                  <a:pt x="12409" y="103474"/>
                </a:cubicBezTo>
                <a:cubicBezTo>
                  <a:pt x="8406" y="103741"/>
                  <a:pt x="4403" y="103908"/>
                  <a:pt x="0" y="104141"/>
                </a:cubicBezTo>
                <a:cubicBezTo>
                  <a:pt x="534" y="104241"/>
                  <a:pt x="701" y="104275"/>
                  <a:pt x="868" y="104275"/>
                </a:cubicBezTo>
                <a:cubicBezTo>
                  <a:pt x="5804" y="104375"/>
                  <a:pt x="10775" y="104708"/>
                  <a:pt x="15712" y="105109"/>
                </a:cubicBezTo>
                <a:cubicBezTo>
                  <a:pt x="26686" y="106009"/>
                  <a:pt x="37560" y="107777"/>
                  <a:pt x="48135" y="111013"/>
                </a:cubicBezTo>
                <a:cubicBezTo>
                  <a:pt x="71551" y="118118"/>
                  <a:pt x="88397" y="132461"/>
                  <a:pt x="97370" y="155545"/>
                </a:cubicBezTo>
                <a:cubicBezTo>
                  <a:pt x="102807" y="169521"/>
                  <a:pt x="105075" y="184098"/>
                  <a:pt x="106076" y="198909"/>
                </a:cubicBezTo>
                <a:cubicBezTo>
                  <a:pt x="106309" y="202078"/>
                  <a:pt x="106443" y="205247"/>
                  <a:pt x="106643" y="208416"/>
                </a:cubicBezTo>
                <a:cubicBezTo>
                  <a:pt x="106843" y="208282"/>
                  <a:pt x="106910" y="208182"/>
                  <a:pt x="106910" y="208049"/>
                </a:cubicBezTo>
                <a:cubicBezTo>
                  <a:pt x="107143" y="200877"/>
                  <a:pt x="107644" y="193705"/>
                  <a:pt x="108578" y="186600"/>
                </a:cubicBezTo>
                <a:cubicBezTo>
                  <a:pt x="109879" y="176493"/>
                  <a:pt x="111947" y="166553"/>
                  <a:pt x="115549" y="156979"/>
                </a:cubicBezTo>
                <a:cubicBezTo>
                  <a:pt x="122621" y="138066"/>
                  <a:pt x="134930" y="123989"/>
                  <a:pt x="153443" y="115549"/>
                </a:cubicBezTo>
                <a:cubicBezTo>
                  <a:pt x="168554" y="108678"/>
                  <a:pt x="184599" y="106043"/>
                  <a:pt x="200977" y="104875"/>
                </a:cubicBezTo>
                <a:cubicBezTo>
                  <a:pt x="204913" y="104608"/>
                  <a:pt x="208916" y="104441"/>
                  <a:pt x="212885" y="104208"/>
                </a:cubicBezTo>
                <a:cubicBezTo>
                  <a:pt x="205914" y="103808"/>
                  <a:pt x="199042" y="103474"/>
                  <a:pt x="192204" y="102673"/>
                </a:cubicBezTo>
                <a:cubicBezTo>
                  <a:pt x="182264" y="101539"/>
                  <a:pt x="172457" y="99738"/>
                  <a:pt x="162950" y="96536"/>
                </a:cubicBezTo>
                <a:cubicBezTo>
                  <a:pt x="150741" y="92433"/>
                  <a:pt x="139833" y="86262"/>
                  <a:pt x="130927" y="76788"/>
                </a:cubicBezTo>
                <a:cubicBezTo>
                  <a:pt x="122988" y="68282"/>
                  <a:pt x="117751" y="58275"/>
                  <a:pt x="114182" y="47367"/>
                </a:cubicBezTo>
                <a:cubicBezTo>
                  <a:pt x="109812" y="34058"/>
                  <a:pt x="107977" y="20248"/>
                  <a:pt x="107210" y="6305"/>
                </a:cubicBezTo>
                <a:cubicBezTo>
                  <a:pt x="107077" y="4203"/>
                  <a:pt x="106977" y="2102"/>
                  <a:pt x="10687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1" name="Google Shape;471;p46"/>
          <p:cNvSpPr/>
          <p:nvPr/>
        </p:nvSpPr>
        <p:spPr>
          <a:xfrm>
            <a:off x="2442037" y="648366"/>
            <a:ext cx="640787" cy="627332"/>
          </a:xfrm>
          <a:custGeom>
            <a:avLst/>
            <a:gdLst/>
            <a:ahLst/>
            <a:cxnLst/>
            <a:rect l="l" t="t" r="r" b="b"/>
            <a:pathLst>
              <a:path w="212886" h="208416" extrusionOk="0">
                <a:moveTo>
                  <a:pt x="106877" y="0"/>
                </a:moveTo>
                <a:cubicBezTo>
                  <a:pt x="106676" y="167"/>
                  <a:pt x="106576" y="400"/>
                  <a:pt x="106610" y="634"/>
                </a:cubicBezTo>
                <a:cubicBezTo>
                  <a:pt x="106276" y="7439"/>
                  <a:pt x="105842" y="14244"/>
                  <a:pt x="105009" y="20982"/>
                </a:cubicBezTo>
                <a:cubicBezTo>
                  <a:pt x="103741" y="31022"/>
                  <a:pt x="101706" y="40863"/>
                  <a:pt x="98270" y="50403"/>
                </a:cubicBezTo>
                <a:cubicBezTo>
                  <a:pt x="90632" y="71618"/>
                  <a:pt x="76488" y="86595"/>
                  <a:pt x="55340" y="94801"/>
                </a:cubicBezTo>
                <a:cubicBezTo>
                  <a:pt x="41563" y="100138"/>
                  <a:pt x="27120" y="102440"/>
                  <a:pt x="12409" y="103474"/>
                </a:cubicBezTo>
                <a:cubicBezTo>
                  <a:pt x="8406" y="103741"/>
                  <a:pt x="4403" y="103908"/>
                  <a:pt x="0" y="104141"/>
                </a:cubicBezTo>
                <a:cubicBezTo>
                  <a:pt x="534" y="104241"/>
                  <a:pt x="701" y="104275"/>
                  <a:pt x="868" y="104275"/>
                </a:cubicBezTo>
                <a:cubicBezTo>
                  <a:pt x="5804" y="104375"/>
                  <a:pt x="10775" y="104708"/>
                  <a:pt x="15712" y="105109"/>
                </a:cubicBezTo>
                <a:cubicBezTo>
                  <a:pt x="26686" y="106009"/>
                  <a:pt x="37560" y="107777"/>
                  <a:pt x="48135" y="111013"/>
                </a:cubicBezTo>
                <a:cubicBezTo>
                  <a:pt x="71551" y="118118"/>
                  <a:pt x="88397" y="132461"/>
                  <a:pt x="97370" y="155545"/>
                </a:cubicBezTo>
                <a:cubicBezTo>
                  <a:pt x="102807" y="169521"/>
                  <a:pt x="105075" y="184098"/>
                  <a:pt x="106076" y="198909"/>
                </a:cubicBezTo>
                <a:cubicBezTo>
                  <a:pt x="106309" y="202078"/>
                  <a:pt x="106443" y="205247"/>
                  <a:pt x="106643" y="208416"/>
                </a:cubicBezTo>
                <a:cubicBezTo>
                  <a:pt x="106843" y="208282"/>
                  <a:pt x="106910" y="208182"/>
                  <a:pt x="106910" y="208049"/>
                </a:cubicBezTo>
                <a:cubicBezTo>
                  <a:pt x="107143" y="200877"/>
                  <a:pt x="107644" y="193705"/>
                  <a:pt x="108578" y="186600"/>
                </a:cubicBezTo>
                <a:cubicBezTo>
                  <a:pt x="109879" y="176493"/>
                  <a:pt x="111947" y="166553"/>
                  <a:pt x="115549" y="156979"/>
                </a:cubicBezTo>
                <a:cubicBezTo>
                  <a:pt x="122621" y="138066"/>
                  <a:pt x="134930" y="123989"/>
                  <a:pt x="153443" y="115549"/>
                </a:cubicBezTo>
                <a:cubicBezTo>
                  <a:pt x="168554" y="108678"/>
                  <a:pt x="184599" y="106043"/>
                  <a:pt x="200977" y="104875"/>
                </a:cubicBezTo>
                <a:cubicBezTo>
                  <a:pt x="204913" y="104608"/>
                  <a:pt x="208916" y="104441"/>
                  <a:pt x="212885" y="104208"/>
                </a:cubicBezTo>
                <a:cubicBezTo>
                  <a:pt x="205914" y="103808"/>
                  <a:pt x="199042" y="103474"/>
                  <a:pt x="192204" y="102673"/>
                </a:cubicBezTo>
                <a:cubicBezTo>
                  <a:pt x="182264" y="101539"/>
                  <a:pt x="172457" y="99738"/>
                  <a:pt x="162950" y="96536"/>
                </a:cubicBezTo>
                <a:cubicBezTo>
                  <a:pt x="150741" y="92433"/>
                  <a:pt x="139833" y="86262"/>
                  <a:pt x="130927" y="76788"/>
                </a:cubicBezTo>
                <a:cubicBezTo>
                  <a:pt x="122988" y="68282"/>
                  <a:pt x="117751" y="58275"/>
                  <a:pt x="114182" y="47367"/>
                </a:cubicBezTo>
                <a:cubicBezTo>
                  <a:pt x="109812" y="34058"/>
                  <a:pt x="107977" y="20248"/>
                  <a:pt x="107210" y="6305"/>
                </a:cubicBezTo>
                <a:cubicBezTo>
                  <a:pt x="107077" y="4203"/>
                  <a:pt x="106977" y="2102"/>
                  <a:pt x="10687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72" name="Google Shape;472;p46"/>
          <p:cNvGrpSpPr/>
          <p:nvPr/>
        </p:nvGrpSpPr>
        <p:grpSpPr>
          <a:xfrm>
            <a:off x="7239463" y="538260"/>
            <a:ext cx="962918" cy="957618"/>
            <a:chOff x="7287638" y="313700"/>
            <a:chExt cx="796986" cy="792599"/>
          </a:xfrm>
        </p:grpSpPr>
        <p:sp>
          <p:nvSpPr>
            <p:cNvPr id="473" name="Google Shape;473;p46"/>
            <p:cNvSpPr/>
            <p:nvPr/>
          </p:nvSpPr>
          <p:spPr>
            <a:xfrm>
              <a:off x="7287638" y="331076"/>
              <a:ext cx="775223" cy="775223"/>
            </a:xfrm>
            <a:custGeom>
              <a:avLst/>
              <a:gdLst/>
              <a:ahLst/>
              <a:cxnLst/>
              <a:rect l="l" t="t" r="r" b="b"/>
              <a:pathLst>
                <a:path w="13429" h="13429" fill="none" extrusionOk="0">
                  <a:moveTo>
                    <a:pt x="13429" y="13428"/>
                  </a:moveTo>
                  <a:lnTo>
                    <a:pt x="1" y="13428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50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46"/>
            <p:cNvSpPr/>
            <p:nvPr/>
          </p:nvSpPr>
          <p:spPr>
            <a:xfrm>
              <a:off x="7293468" y="313700"/>
              <a:ext cx="791155" cy="786826"/>
            </a:xfrm>
            <a:custGeom>
              <a:avLst/>
              <a:gdLst/>
              <a:ahLst/>
              <a:cxnLst/>
              <a:rect l="l" t="t" r="r" b="b"/>
              <a:pathLst>
                <a:path w="13705" h="13630" fill="none" extrusionOk="0">
                  <a:moveTo>
                    <a:pt x="0" y="13629"/>
                  </a:moveTo>
                  <a:lnTo>
                    <a:pt x="13704" y="0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50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76" name="Google Shape;476;p46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16512" t="10310" r="47172" b="1637"/>
          <a:stretch/>
        </p:blipFill>
        <p:spPr>
          <a:xfrm>
            <a:off x="948575" y="939114"/>
            <a:ext cx="2067600" cy="3342300"/>
          </a:xfrm>
          <a:prstGeom prst="roundRect">
            <a:avLst>
              <a:gd name="adj" fmla="val 50000"/>
            </a:avLst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52138" cy="131457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4" name="Google Shape;424;p44"/>
          <p:cNvGrpSpPr/>
          <p:nvPr/>
        </p:nvGrpSpPr>
        <p:grpSpPr>
          <a:xfrm>
            <a:off x="7000015" y="22"/>
            <a:ext cx="2163859" cy="1352895"/>
            <a:chOff x="7000015" y="22"/>
            <a:chExt cx="2163859" cy="1352895"/>
          </a:xfrm>
        </p:grpSpPr>
        <p:sp>
          <p:nvSpPr>
            <p:cNvPr id="425" name="Google Shape;425;p44"/>
            <p:cNvSpPr/>
            <p:nvPr/>
          </p:nvSpPr>
          <p:spPr>
            <a:xfrm flipH="1">
              <a:off x="7255929" y="725584"/>
              <a:ext cx="640787" cy="627332"/>
            </a:xfrm>
            <a:custGeom>
              <a:avLst/>
              <a:gdLst/>
              <a:ahLst/>
              <a:cxnLst/>
              <a:rect l="l" t="t" r="r" b="b"/>
              <a:pathLst>
                <a:path w="212886" h="208416" extrusionOk="0">
                  <a:moveTo>
                    <a:pt x="106877" y="0"/>
                  </a:moveTo>
                  <a:cubicBezTo>
                    <a:pt x="106676" y="167"/>
                    <a:pt x="106576" y="400"/>
                    <a:pt x="106610" y="634"/>
                  </a:cubicBezTo>
                  <a:cubicBezTo>
                    <a:pt x="106276" y="7439"/>
                    <a:pt x="105842" y="14244"/>
                    <a:pt x="105009" y="20982"/>
                  </a:cubicBezTo>
                  <a:cubicBezTo>
                    <a:pt x="103741" y="31022"/>
                    <a:pt x="101706" y="40863"/>
                    <a:pt x="98270" y="50403"/>
                  </a:cubicBezTo>
                  <a:cubicBezTo>
                    <a:pt x="90632" y="71618"/>
                    <a:pt x="76488" y="86595"/>
                    <a:pt x="55340" y="94801"/>
                  </a:cubicBezTo>
                  <a:cubicBezTo>
                    <a:pt x="41563" y="100138"/>
                    <a:pt x="27120" y="102440"/>
                    <a:pt x="12409" y="103474"/>
                  </a:cubicBezTo>
                  <a:cubicBezTo>
                    <a:pt x="8406" y="103741"/>
                    <a:pt x="4403" y="103908"/>
                    <a:pt x="0" y="104141"/>
                  </a:cubicBezTo>
                  <a:cubicBezTo>
                    <a:pt x="534" y="104241"/>
                    <a:pt x="701" y="104275"/>
                    <a:pt x="868" y="104275"/>
                  </a:cubicBezTo>
                  <a:cubicBezTo>
                    <a:pt x="5804" y="104375"/>
                    <a:pt x="10775" y="104708"/>
                    <a:pt x="15712" y="105109"/>
                  </a:cubicBezTo>
                  <a:cubicBezTo>
                    <a:pt x="26686" y="106009"/>
                    <a:pt x="37560" y="107777"/>
                    <a:pt x="48135" y="111013"/>
                  </a:cubicBezTo>
                  <a:cubicBezTo>
                    <a:pt x="71551" y="118118"/>
                    <a:pt x="88397" y="132461"/>
                    <a:pt x="97370" y="155545"/>
                  </a:cubicBezTo>
                  <a:cubicBezTo>
                    <a:pt x="102807" y="169521"/>
                    <a:pt x="105075" y="184098"/>
                    <a:pt x="106076" y="198909"/>
                  </a:cubicBezTo>
                  <a:cubicBezTo>
                    <a:pt x="106309" y="202078"/>
                    <a:pt x="106443" y="205247"/>
                    <a:pt x="106643" y="208416"/>
                  </a:cubicBezTo>
                  <a:cubicBezTo>
                    <a:pt x="106843" y="208282"/>
                    <a:pt x="106910" y="208182"/>
                    <a:pt x="106910" y="208049"/>
                  </a:cubicBezTo>
                  <a:cubicBezTo>
                    <a:pt x="107143" y="200877"/>
                    <a:pt x="107644" y="193705"/>
                    <a:pt x="108578" y="186600"/>
                  </a:cubicBezTo>
                  <a:cubicBezTo>
                    <a:pt x="109879" y="176493"/>
                    <a:pt x="111947" y="166553"/>
                    <a:pt x="115549" y="156979"/>
                  </a:cubicBezTo>
                  <a:cubicBezTo>
                    <a:pt x="122621" y="138066"/>
                    <a:pt x="134930" y="123989"/>
                    <a:pt x="153443" y="115549"/>
                  </a:cubicBezTo>
                  <a:cubicBezTo>
                    <a:pt x="168554" y="108678"/>
                    <a:pt x="184599" y="106043"/>
                    <a:pt x="200977" y="104875"/>
                  </a:cubicBezTo>
                  <a:cubicBezTo>
                    <a:pt x="204913" y="104608"/>
                    <a:pt x="208916" y="104441"/>
                    <a:pt x="212885" y="104208"/>
                  </a:cubicBezTo>
                  <a:cubicBezTo>
                    <a:pt x="205914" y="103808"/>
                    <a:pt x="199042" y="103474"/>
                    <a:pt x="192204" y="102673"/>
                  </a:cubicBezTo>
                  <a:cubicBezTo>
                    <a:pt x="182264" y="101539"/>
                    <a:pt x="172457" y="99738"/>
                    <a:pt x="162950" y="96536"/>
                  </a:cubicBezTo>
                  <a:cubicBezTo>
                    <a:pt x="150741" y="92433"/>
                    <a:pt x="139833" y="86262"/>
                    <a:pt x="130927" y="76788"/>
                  </a:cubicBezTo>
                  <a:cubicBezTo>
                    <a:pt x="122988" y="68282"/>
                    <a:pt x="117751" y="58275"/>
                    <a:pt x="114182" y="47367"/>
                  </a:cubicBezTo>
                  <a:cubicBezTo>
                    <a:pt x="109812" y="34058"/>
                    <a:pt x="107977" y="20248"/>
                    <a:pt x="107210" y="6305"/>
                  </a:cubicBezTo>
                  <a:cubicBezTo>
                    <a:pt x="107077" y="4203"/>
                    <a:pt x="106977" y="2102"/>
                    <a:pt x="1068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44"/>
            <p:cNvSpPr/>
            <p:nvPr/>
          </p:nvSpPr>
          <p:spPr>
            <a:xfrm rot="5400000" flipH="1">
              <a:off x="7441343" y="-441307"/>
              <a:ext cx="1261554" cy="2144210"/>
            </a:xfrm>
            <a:custGeom>
              <a:avLst/>
              <a:gdLst/>
              <a:ahLst/>
              <a:cxnLst/>
              <a:rect l="l" t="t" r="r" b="b"/>
              <a:pathLst>
                <a:path w="31341" h="53269" fill="none" extrusionOk="0">
                  <a:moveTo>
                    <a:pt x="31341" y="53268"/>
                  </a:moveTo>
                  <a:lnTo>
                    <a:pt x="31341" y="53268"/>
                  </a:lnTo>
                  <a:cubicBezTo>
                    <a:pt x="14100" y="53268"/>
                    <a:pt x="0" y="39159"/>
                    <a:pt x="0" y="21908"/>
                  </a:cubicBez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97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427" name="Google Shape;427;p44"/>
            <p:cNvCxnSpPr/>
            <p:nvPr/>
          </p:nvCxnSpPr>
          <p:spPr>
            <a:xfrm>
              <a:off x="8430374" y="1260982"/>
              <a:ext cx="733500" cy="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303268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t="5437"/>
          <a:stretch/>
        </p:blipFill>
        <p:spPr>
          <a:xfrm>
            <a:off x="802260" y="3124400"/>
            <a:ext cx="8306202" cy="126769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438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7753350" cy="6000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9985"/>
            <a:ext cx="9136289" cy="463351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207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7753350" cy="6000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r="2462"/>
          <a:stretch/>
        </p:blipFill>
        <p:spPr>
          <a:xfrm>
            <a:off x="0" y="600074"/>
            <a:ext cx="9144000" cy="45434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466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7753350" cy="60007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068235" y="2541270"/>
            <a:ext cx="1151069" cy="1105572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2360183"/>
            <a:ext cx="1151069" cy="1105572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00075"/>
            <a:ext cx="9133737" cy="237603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341878"/>
            <a:ext cx="824526" cy="8016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7753350" cy="6000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6014" y="600075"/>
            <a:ext cx="9160014" cy="194119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068235" y="2541270"/>
            <a:ext cx="1151069" cy="1105572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2360183"/>
            <a:ext cx="1151069" cy="1105572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584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p45"/>
          <p:cNvSpPr/>
          <p:nvPr/>
        </p:nvSpPr>
        <p:spPr>
          <a:xfrm rot="10800000" flipH="1">
            <a:off x="6562025" y="144"/>
            <a:ext cx="2582005" cy="1049580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46553"/>
            <a:ext cx="9144030" cy="76000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Google Shape;576;p52"/>
          <p:cNvSpPr/>
          <p:nvPr/>
        </p:nvSpPr>
        <p:spPr>
          <a:xfrm rot="10800000">
            <a:off x="6020919" y="-7206"/>
            <a:ext cx="3122906" cy="1400731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7" name="Google Shape;577;p52"/>
          <p:cNvSpPr/>
          <p:nvPr/>
        </p:nvSpPr>
        <p:spPr>
          <a:xfrm rot="5400000" flipH="1">
            <a:off x="7469980" y="-437194"/>
            <a:ext cx="1249566" cy="2123968"/>
          </a:xfrm>
          <a:custGeom>
            <a:avLst/>
            <a:gdLst/>
            <a:ahLst/>
            <a:cxnLst/>
            <a:rect l="l" t="t" r="r" b="b"/>
            <a:pathLst>
              <a:path w="31341" h="53269" fill="none" extrusionOk="0">
                <a:moveTo>
                  <a:pt x="31341" y="53268"/>
                </a:moveTo>
                <a:lnTo>
                  <a:pt x="31341" y="53268"/>
                </a:lnTo>
                <a:cubicBezTo>
                  <a:pt x="14100" y="53268"/>
                  <a:pt x="0" y="39159"/>
                  <a:pt x="0" y="21908"/>
                </a:cubicBezTo>
                <a:lnTo>
                  <a:pt x="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972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79" name="Google Shape;579;p52"/>
          <p:cNvGrpSpPr/>
          <p:nvPr/>
        </p:nvGrpSpPr>
        <p:grpSpPr>
          <a:xfrm rot="10800000" flipH="1">
            <a:off x="7985853" y="4037584"/>
            <a:ext cx="962918" cy="957618"/>
            <a:chOff x="7287638" y="313700"/>
            <a:chExt cx="796986" cy="792599"/>
          </a:xfrm>
        </p:grpSpPr>
        <p:sp>
          <p:nvSpPr>
            <p:cNvPr id="580" name="Google Shape;580;p52"/>
            <p:cNvSpPr/>
            <p:nvPr/>
          </p:nvSpPr>
          <p:spPr>
            <a:xfrm>
              <a:off x="7287638" y="331076"/>
              <a:ext cx="775223" cy="775223"/>
            </a:xfrm>
            <a:custGeom>
              <a:avLst/>
              <a:gdLst/>
              <a:ahLst/>
              <a:cxnLst/>
              <a:rect l="l" t="t" r="r" b="b"/>
              <a:pathLst>
                <a:path w="13429" h="13429" fill="none" extrusionOk="0">
                  <a:moveTo>
                    <a:pt x="13429" y="13428"/>
                  </a:moveTo>
                  <a:lnTo>
                    <a:pt x="1" y="13428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50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52"/>
            <p:cNvSpPr/>
            <p:nvPr/>
          </p:nvSpPr>
          <p:spPr>
            <a:xfrm>
              <a:off x="7293468" y="313700"/>
              <a:ext cx="791155" cy="786826"/>
            </a:xfrm>
            <a:custGeom>
              <a:avLst/>
              <a:gdLst/>
              <a:ahLst/>
              <a:cxnLst/>
              <a:rect l="l" t="t" r="r" b="b"/>
              <a:pathLst>
                <a:path w="13705" h="13630" fill="none" extrusionOk="0">
                  <a:moveTo>
                    <a:pt x="0" y="13629"/>
                  </a:moveTo>
                  <a:lnTo>
                    <a:pt x="13704" y="0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50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17" y="-10384"/>
            <a:ext cx="9124983" cy="336801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024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Google Shape;576;p52"/>
          <p:cNvSpPr/>
          <p:nvPr/>
        </p:nvSpPr>
        <p:spPr>
          <a:xfrm rot="10800000">
            <a:off x="6020919" y="-7206"/>
            <a:ext cx="3122906" cy="1400731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7" name="Google Shape;577;p52"/>
          <p:cNvSpPr/>
          <p:nvPr/>
        </p:nvSpPr>
        <p:spPr>
          <a:xfrm rot="5400000" flipH="1">
            <a:off x="7469980" y="-437194"/>
            <a:ext cx="1249566" cy="2123968"/>
          </a:xfrm>
          <a:custGeom>
            <a:avLst/>
            <a:gdLst/>
            <a:ahLst/>
            <a:cxnLst/>
            <a:rect l="l" t="t" r="r" b="b"/>
            <a:pathLst>
              <a:path w="31341" h="53269" fill="none" extrusionOk="0">
                <a:moveTo>
                  <a:pt x="31341" y="53268"/>
                </a:moveTo>
                <a:lnTo>
                  <a:pt x="31341" y="53268"/>
                </a:lnTo>
                <a:cubicBezTo>
                  <a:pt x="14100" y="53268"/>
                  <a:pt x="0" y="39159"/>
                  <a:pt x="0" y="21908"/>
                </a:cubicBezTo>
                <a:lnTo>
                  <a:pt x="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972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79" name="Google Shape;579;p52"/>
          <p:cNvGrpSpPr/>
          <p:nvPr/>
        </p:nvGrpSpPr>
        <p:grpSpPr>
          <a:xfrm rot="10800000" flipH="1">
            <a:off x="7985853" y="4037584"/>
            <a:ext cx="962918" cy="957618"/>
            <a:chOff x="7287638" y="313700"/>
            <a:chExt cx="796986" cy="792599"/>
          </a:xfrm>
        </p:grpSpPr>
        <p:sp>
          <p:nvSpPr>
            <p:cNvPr id="580" name="Google Shape;580;p52"/>
            <p:cNvSpPr/>
            <p:nvPr/>
          </p:nvSpPr>
          <p:spPr>
            <a:xfrm>
              <a:off x="7287638" y="331076"/>
              <a:ext cx="775223" cy="775223"/>
            </a:xfrm>
            <a:custGeom>
              <a:avLst/>
              <a:gdLst/>
              <a:ahLst/>
              <a:cxnLst/>
              <a:rect l="l" t="t" r="r" b="b"/>
              <a:pathLst>
                <a:path w="13429" h="13429" fill="none" extrusionOk="0">
                  <a:moveTo>
                    <a:pt x="13429" y="13428"/>
                  </a:moveTo>
                  <a:lnTo>
                    <a:pt x="1" y="13428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50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52"/>
            <p:cNvSpPr/>
            <p:nvPr/>
          </p:nvSpPr>
          <p:spPr>
            <a:xfrm>
              <a:off x="7293468" y="313700"/>
              <a:ext cx="791155" cy="786826"/>
            </a:xfrm>
            <a:custGeom>
              <a:avLst/>
              <a:gdLst/>
              <a:ahLst/>
              <a:cxnLst/>
              <a:rect l="l" t="t" r="r" b="b"/>
              <a:pathLst>
                <a:path w="13705" h="13630" fill="none" extrusionOk="0">
                  <a:moveTo>
                    <a:pt x="0" y="13629"/>
                  </a:moveTo>
                  <a:lnTo>
                    <a:pt x="13704" y="0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50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17" y="-10384"/>
            <a:ext cx="9124983" cy="336801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t="6091"/>
          <a:stretch/>
        </p:blipFill>
        <p:spPr>
          <a:xfrm>
            <a:off x="995362" y="3581399"/>
            <a:ext cx="6924675" cy="91237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093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4" name="Google Shape;734;p62"/>
          <p:cNvSpPr/>
          <p:nvPr/>
        </p:nvSpPr>
        <p:spPr>
          <a:xfrm rot="10800000" flipH="1">
            <a:off x="7442150" y="2065098"/>
            <a:ext cx="1801089" cy="3061103"/>
          </a:xfrm>
          <a:custGeom>
            <a:avLst/>
            <a:gdLst/>
            <a:ahLst/>
            <a:cxnLst/>
            <a:rect l="l" t="t" r="r" b="b"/>
            <a:pathLst>
              <a:path w="31341" h="53269" fill="none" extrusionOk="0">
                <a:moveTo>
                  <a:pt x="31341" y="53268"/>
                </a:moveTo>
                <a:lnTo>
                  <a:pt x="31341" y="53268"/>
                </a:lnTo>
                <a:cubicBezTo>
                  <a:pt x="14100" y="53268"/>
                  <a:pt x="0" y="39159"/>
                  <a:pt x="0" y="21908"/>
                </a:cubicBezTo>
                <a:lnTo>
                  <a:pt x="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972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5" name="Google Shape;735;p62"/>
          <p:cNvSpPr/>
          <p:nvPr/>
        </p:nvSpPr>
        <p:spPr>
          <a:xfrm rot="10800000" flipH="1">
            <a:off x="6375400" y="4540136"/>
            <a:ext cx="616305" cy="603364"/>
          </a:xfrm>
          <a:custGeom>
            <a:avLst/>
            <a:gdLst/>
            <a:ahLst/>
            <a:cxnLst/>
            <a:rect l="l" t="t" r="r" b="b"/>
            <a:pathLst>
              <a:path w="212886" h="208416" extrusionOk="0">
                <a:moveTo>
                  <a:pt x="106877" y="0"/>
                </a:moveTo>
                <a:cubicBezTo>
                  <a:pt x="106676" y="167"/>
                  <a:pt x="106576" y="400"/>
                  <a:pt x="106610" y="634"/>
                </a:cubicBezTo>
                <a:cubicBezTo>
                  <a:pt x="106276" y="7439"/>
                  <a:pt x="105842" y="14244"/>
                  <a:pt x="105009" y="20982"/>
                </a:cubicBezTo>
                <a:cubicBezTo>
                  <a:pt x="103741" y="31022"/>
                  <a:pt x="101706" y="40863"/>
                  <a:pt x="98270" y="50403"/>
                </a:cubicBezTo>
                <a:cubicBezTo>
                  <a:pt x="90632" y="71618"/>
                  <a:pt x="76488" y="86595"/>
                  <a:pt x="55340" y="94801"/>
                </a:cubicBezTo>
                <a:cubicBezTo>
                  <a:pt x="41563" y="100138"/>
                  <a:pt x="27120" y="102440"/>
                  <a:pt x="12409" y="103474"/>
                </a:cubicBezTo>
                <a:cubicBezTo>
                  <a:pt x="8406" y="103741"/>
                  <a:pt x="4403" y="103908"/>
                  <a:pt x="0" y="104141"/>
                </a:cubicBezTo>
                <a:cubicBezTo>
                  <a:pt x="534" y="104241"/>
                  <a:pt x="701" y="104275"/>
                  <a:pt x="868" y="104275"/>
                </a:cubicBezTo>
                <a:cubicBezTo>
                  <a:pt x="5804" y="104375"/>
                  <a:pt x="10775" y="104708"/>
                  <a:pt x="15712" y="105109"/>
                </a:cubicBezTo>
                <a:cubicBezTo>
                  <a:pt x="26686" y="106009"/>
                  <a:pt x="37560" y="107777"/>
                  <a:pt x="48135" y="111013"/>
                </a:cubicBezTo>
                <a:cubicBezTo>
                  <a:pt x="71551" y="118118"/>
                  <a:pt x="88397" y="132461"/>
                  <a:pt x="97370" y="155545"/>
                </a:cubicBezTo>
                <a:cubicBezTo>
                  <a:pt x="102807" y="169521"/>
                  <a:pt x="105075" y="184098"/>
                  <a:pt x="106076" y="198909"/>
                </a:cubicBezTo>
                <a:cubicBezTo>
                  <a:pt x="106309" y="202078"/>
                  <a:pt x="106443" y="205247"/>
                  <a:pt x="106643" y="208416"/>
                </a:cubicBezTo>
                <a:cubicBezTo>
                  <a:pt x="106843" y="208282"/>
                  <a:pt x="106910" y="208182"/>
                  <a:pt x="106910" y="208049"/>
                </a:cubicBezTo>
                <a:cubicBezTo>
                  <a:pt x="107143" y="200877"/>
                  <a:pt x="107644" y="193705"/>
                  <a:pt x="108578" y="186600"/>
                </a:cubicBezTo>
                <a:cubicBezTo>
                  <a:pt x="109879" y="176493"/>
                  <a:pt x="111947" y="166553"/>
                  <a:pt x="115549" y="156979"/>
                </a:cubicBezTo>
                <a:cubicBezTo>
                  <a:pt x="122621" y="138066"/>
                  <a:pt x="134930" y="123989"/>
                  <a:pt x="153443" y="115549"/>
                </a:cubicBezTo>
                <a:cubicBezTo>
                  <a:pt x="168554" y="108678"/>
                  <a:pt x="184599" y="106043"/>
                  <a:pt x="200977" y="104875"/>
                </a:cubicBezTo>
                <a:cubicBezTo>
                  <a:pt x="204913" y="104608"/>
                  <a:pt x="208916" y="104441"/>
                  <a:pt x="212885" y="104208"/>
                </a:cubicBezTo>
                <a:cubicBezTo>
                  <a:pt x="205914" y="103808"/>
                  <a:pt x="199042" y="103474"/>
                  <a:pt x="192204" y="102673"/>
                </a:cubicBezTo>
                <a:cubicBezTo>
                  <a:pt x="182264" y="101539"/>
                  <a:pt x="172457" y="99738"/>
                  <a:pt x="162950" y="96536"/>
                </a:cubicBezTo>
                <a:cubicBezTo>
                  <a:pt x="150741" y="92433"/>
                  <a:pt x="139833" y="86262"/>
                  <a:pt x="130927" y="76788"/>
                </a:cubicBezTo>
                <a:cubicBezTo>
                  <a:pt x="122988" y="68282"/>
                  <a:pt x="117751" y="58275"/>
                  <a:pt x="114182" y="47367"/>
                </a:cubicBezTo>
                <a:cubicBezTo>
                  <a:pt x="109812" y="34058"/>
                  <a:pt x="107977" y="20248"/>
                  <a:pt x="107210" y="6305"/>
                </a:cubicBezTo>
                <a:cubicBezTo>
                  <a:pt x="107077" y="4203"/>
                  <a:pt x="106977" y="2102"/>
                  <a:pt x="10687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36" name="Google Shape;736;p62"/>
          <p:cNvGrpSpPr/>
          <p:nvPr/>
        </p:nvGrpSpPr>
        <p:grpSpPr>
          <a:xfrm rot="10800000">
            <a:off x="123800" y="3582518"/>
            <a:ext cx="962918" cy="957618"/>
            <a:chOff x="7287638" y="313700"/>
            <a:chExt cx="796986" cy="792599"/>
          </a:xfrm>
        </p:grpSpPr>
        <p:sp>
          <p:nvSpPr>
            <p:cNvPr id="737" name="Google Shape;737;p62"/>
            <p:cNvSpPr/>
            <p:nvPr/>
          </p:nvSpPr>
          <p:spPr>
            <a:xfrm>
              <a:off x="7287638" y="331076"/>
              <a:ext cx="775223" cy="775223"/>
            </a:xfrm>
            <a:custGeom>
              <a:avLst/>
              <a:gdLst/>
              <a:ahLst/>
              <a:cxnLst/>
              <a:rect l="l" t="t" r="r" b="b"/>
              <a:pathLst>
                <a:path w="13429" h="13429" fill="none" extrusionOk="0">
                  <a:moveTo>
                    <a:pt x="13429" y="13428"/>
                  </a:moveTo>
                  <a:lnTo>
                    <a:pt x="1" y="13428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50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62"/>
            <p:cNvSpPr/>
            <p:nvPr/>
          </p:nvSpPr>
          <p:spPr>
            <a:xfrm>
              <a:off x="7293468" y="313700"/>
              <a:ext cx="791155" cy="786826"/>
            </a:xfrm>
            <a:custGeom>
              <a:avLst/>
              <a:gdLst/>
              <a:ahLst/>
              <a:cxnLst/>
              <a:rect l="l" t="t" r="r" b="b"/>
              <a:pathLst>
                <a:path w="13705" h="13630" fill="none" extrusionOk="0">
                  <a:moveTo>
                    <a:pt x="0" y="13629"/>
                  </a:moveTo>
                  <a:lnTo>
                    <a:pt x="13704" y="0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50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48" name="Google Shape;748;p62"/>
          <p:cNvSpPr/>
          <p:nvPr/>
        </p:nvSpPr>
        <p:spPr>
          <a:xfrm flipH="1">
            <a:off x="8426353" y="101"/>
            <a:ext cx="717747" cy="2567638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" y="318881"/>
            <a:ext cx="9144005" cy="224885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4" name="Google Shape;734;p62"/>
          <p:cNvSpPr/>
          <p:nvPr/>
        </p:nvSpPr>
        <p:spPr>
          <a:xfrm rot="10800000" flipH="1">
            <a:off x="7442150" y="2065098"/>
            <a:ext cx="1801089" cy="3061103"/>
          </a:xfrm>
          <a:custGeom>
            <a:avLst/>
            <a:gdLst/>
            <a:ahLst/>
            <a:cxnLst/>
            <a:rect l="l" t="t" r="r" b="b"/>
            <a:pathLst>
              <a:path w="31341" h="53269" fill="none" extrusionOk="0">
                <a:moveTo>
                  <a:pt x="31341" y="53268"/>
                </a:moveTo>
                <a:lnTo>
                  <a:pt x="31341" y="53268"/>
                </a:lnTo>
                <a:cubicBezTo>
                  <a:pt x="14100" y="53268"/>
                  <a:pt x="0" y="39159"/>
                  <a:pt x="0" y="21908"/>
                </a:cubicBezTo>
                <a:lnTo>
                  <a:pt x="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972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5" name="Google Shape;735;p62"/>
          <p:cNvSpPr/>
          <p:nvPr/>
        </p:nvSpPr>
        <p:spPr>
          <a:xfrm rot="10800000" flipH="1">
            <a:off x="6375400" y="4540136"/>
            <a:ext cx="616305" cy="603364"/>
          </a:xfrm>
          <a:custGeom>
            <a:avLst/>
            <a:gdLst/>
            <a:ahLst/>
            <a:cxnLst/>
            <a:rect l="l" t="t" r="r" b="b"/>
            <a:pathLst>
              <a:path w="212886" h="208416" extrusionOk="0">
                <a:moveTo>
                  <a:pt x="106877" y="0"/>
                </a:moveTo>
                <a:cubicBezTo>
                  <a:pt x="106676" y="167"/>
                  <a:pt x="106576" y="400"/>
                  <a:pt x="106610" y="634"/>
                </a:cubicBezTo>
                <a:cubicBezTo>
                  <a:pt x="106276" y="7439"/>
                  <a:pt x="105842" y="14244"/>
                  <a:pt x="105009" y="20982"/>
                </a:cubicBezTo>
                <a:cubicBezTo>
                  <a:pt x="103741" y="31022"/>
                  <a:pt x="101706" y="40863"/>
                  <a:pt x="98270" y="50403"/>
                </a:cubicBezTo>
                <a:cubicBezTo>
                  <a:pt x="90632" y="71618"/>
                  <a:pt x="76488" y="86595"/>
                  <a:pt x="55340" y="94801"/>
                </a:cubicBezTo>
                <a:cubicBezTo>
                  <a:pt x="41563" y="100138"/>
                  <a:pt x="27120" y="102440"/>
                  <a:pt x="12409" y="103474"/>
                </a:cubicBezTo>
                <a:cubicBezTo>
                  <a:pt x="8406" y="103741"/>
                  <a:pt x="4403" y="103908"/>
                  <a:pt x="0" y="104141"/>
                </a:cubicBezTo>
                <a:cubicBezTo>
                  <a:pt x="534" y="104241"/>
                  <a:pt x="701" y="104275"/>
                  <a:pt x="868" y="104275"/>
                </a:cubicBezTo>
                <a:cubicBezTo>
                  <a:pt x="5804" y="104375"/>
                  <a:pt x="10775" y="104708"/>
                  <a:pt x="15712" y="105109"/>
                </a:cubicBezTo>
                <a:cubicBezTo>
                  <a:pt x="26686" y="106009"/>
                  <a:pt x="37560" y="107777"/>
                  <a:pt x="48135" y="111013"/>
                </a:cubicBezTo>
                <a:cubicBezTo>
                  <a:pt x="71551" y="118118"/>
                  <a:pt x="88397" y="132461"/>
                  <a:pt x="97370" y="155545"/>
                </a:cubicBezTo>
                <a:cubicBezTo>
                  <a:pt x="102807" y="169521"/>
                  <a:pt x="105075" y="184098"/>
                  <a:pt x="106076" y="198909"/>
                </a:cubicBezTo>
                <a:cubicBezTo>
                  <a:pt x="106309" y="202078"/>
                  <a:pt x="106443" y="205247"/>
                  <a:pt x="106643" y="208416"/>
                </a:cubicBezTo>
                <a:cubicBezTo>
                  <a:pt x="106843" y="208282"/>
                  <a:pt x="106910" y="208182"/>
                  <a:pt x="106910" y="208049"/>
                </a:cubicBezTo>
                <a:cubicBezTo>
                  <a:pt x="107143" y="200877"/>
                  <a:pt x="107644" y="193705"/>
                  <a:pt x="108578" y="186600"/>
                </a:cubicBezTo>
                <a:cubicBezTo>
                  <a:pt x="109879" y="176493"/>
                  <a:pt x="111947" y="166553"/>
                  <a:pt x="115549" y="156979"/>
                </a:cubicBezTo>
                <a:cubicBezTo>
                  <a:pt x="122621" y="138066"/>
                  <a:pt x="134930" y="123989"/>
                  <a:pt x="153443" y="115549"/>
                </a:cubicBezTo>
                <a:cubicBezTo>
                  <a:pt x="168554" y="108678"/>
                  <a:pt x="184599" y="106043"/>
                  <a:pt x="200977" y="104875"/>
                </a:cubicBezTo>
                <a:cubicBezTo>
                  <a:pt x="204913" y="104608"/>
                  <a:pt x="208916" y="104441"/>
                  <a:pt x="212885" y="104208"/>
                </a:cubicBezTo>
                <a:cubicBezTo>
                  <a:pt x="205914" y="103808"/>
                  <a:pt x="199042" y="103474"/>
                  <a:pt x="192204" y="102673"/>
                </a:cubicBezTo>
                <a:cubicBezTo>
                  <a:pt x="182264" y="101539"/>
                  <a:pt x="172457" y="99738"/>
                  <a:pt x="162950" y="96536"/>
                </a:cubicBezTo>
                <a:cubicBezTo>
                  <a:pt x="150741" y="92433"/>
                  <a:pt x="139833" y="86262"/>
                  <a:pt x="130927" y="76788"/>
                </a:cubicBezTo>
                <a:cubicBezTo>
                  <a:pt x="122988" y="68282"/>
                  <a:pt x="117751" y="58275"/>
                  <a:pt x="114182" y="47367"/>
                </a:cubicBezTo>
                <a:cubicBezTo>
                  <a:pt x="109812" y="34058"/>
                  <a:pt x="107977" y="20248"/>
                  <a:pt x="107210" y="6305"/>
                </a:cubicBezTo>
                <a:cubicBezTo>
                  <a:pt x="107077" y="4203"/>
                  <a:pt x="106977" y="2102"/>
                  <a:pt x="10687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36" name="Google Shape;736;p62"/>
          <p:cNvGrpSpPr/>
          <p:nvPr/>
        </p:nvGrpSpPr>
        <p:grpSpPr>
          <a:xfrm rot="10800000">
            <a:off x="123800" y="3582518"/>
            <a:ext cx="962918" cy="957618"/>
            <a:chOff x="7287638" y="313700"/>
            <a:chExt cx="796986" cy="792599"/>
          </a:xfrm>
        </p:grpSpPr>
        <p:sp>
          <p:nvSpPr>
            <p:cNvPr id="737" name="Google Shape;737;p62"/>
            <p:cNvSpPr/>
            <p:nvPr/>
          </p:nvSpPr>
          <p:spPr>
            <a:xfrm>
              <a:off x="7287638" y="331076"/>
              <a:ext cx="775223" cy="775223"/>
            </a:xfrm>
            <a:custGeom>
              <a:avLst/>
              <a:gdLst/>
              <a:ahLst/>
              <a:cxnLst/>
              <a:rect l="l" t="t" r="r" b="b"/>
              <a:pathLst>
                <a:path w="13429" h="13429" fill="none" extrusionOk="0">
                  <a:moveTo>
                    <a:pt x="13429" y="13428"/>
                  </a:moveTo>
                  <a:lnTo>
                    <a:pt x="1" y="13428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50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62"/>
            <p:cNvSpPr/>
            <p:nvPr/>
          </p:nvSpPr>
          <p:spPr>
            <a:xfrm>
              <a:off x="7293468" y="313700"/>
              <a:ext cx="791155" cy="786826"/>
            </a:xfrm>
            <a:custGeom>
              <a:avLst/>
              <a:gdLst/>
              <a:ahLst/>
              <a:cxnLst/>
              <a:rect l="l" t="t" r="r" b="b"/>
              <a:pathLst>
                <a:path w="13705" h="13630" fill="none" extrusionOk="0">
                  <a:moveTo>
                    <a:pt x="0" y="13629"/>
                  </a:moveTo>
                  <a:lnTo>
                    <a:pt x="13704" y="0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50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48" name="Google Shape;748;p62"/>
          <p:cNvSpPr/>
          <p:nvPr/>
        </p:nvSpPr>
        <p:spPr>
          <a:xfrm flipH="1">
            <a:off x="8426353" y="101"/>
            <a:ext cx="717747" cy="2567638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" y="318881"/>
            <a:ext cx="9144005" cy="224885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t="4752" b="3611"/>
          <a:stretch/>
        </p:blipFill>
        <p:spPr>
          <a:xfrm>
            <a:off x="1214611" y="2567739"/>
            <a:ext cx="7873854" cy="161131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8580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p50"/>
          <p:cNvSpPr/>
          <p:nvPr/>
        </p:nvSpPr>
        <p:spPr>
          <a:xfrm rot="10800000" flipH="1">
            <a:off x="6562025" y="144"/>
            <a:ext cx="2582005" cy="1049580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3"/>
            <a:ext cx="9144000" cy="109464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49595" t="21286" r="3222" b="4548"/>
          <a:stretch/>
        </p:blipFill>
        <p:spPr>
          <a:xfrm>
            <a:off x="2368364" y="1227146"/>
            <a:ext cx="3970543" cy="37761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0" name="Google Shape;630;p54"/>
          <p:cNvGrpSpPr/>
          <p:nvPr/>
        </p:nvGrpSpPr>
        <p:grpSpPr>
          <a:xfrm>
            <a:off x="192363" y="3552901"/>
            <a:ext cx="878119" cy="873285"/>
            <a:chOff x="7287638" y="313700"/>
            <a:chExt cx="796986" cy="792599"/>
          </a:xfrm>
        </p:grpSpPr>
        <p:sp>
          <p:nvSpPr>
            <p:cNvPr id="631" name="Google Shape;631;p54"/>
            <p:cNvSpPr/>
            <p:nvPr/>
          </p:nvSpPr>
          <p:spPr>
            <a:xfrm>
              <a:off x="7287638" y="331076"/>
              <a:ext cx="775223" cy="775223"/>
            </a:xfrm>
            <a:custGeom>
              <a:avLst/>
              <a:gdLst/>
              <a:ahLst/>
              <a:cxnLst/>
              <a:rect l="l" t="t" r="r" b="b"/>
              <a:pathLst>
                <a:path w="13429" h="13429" fill="none" extrusionOk="0">
                  <a:moveTo>
                    <a:pt x="13429" y="13428"/>
                  </a:moveTo>
                  <a:lnTo>
                    <a:pt x="1" y="13428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50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54"/>
            <p:cNvSpPr/>
            <p:nvPr/>
          </p:nvSpPr>
          <p:spPr>
            <a:xfrm>
              <a:off x="7293468" y="313700"/>
              <a:ext cx="791155" cy="786826"/>
            </a:xfrm>
            <a:custGeom>
              <a:avLst/>
              <a:gdLst/>
              <a:ahLst/>
              <a:cxnLst/>
              <a:rect l="l" t="t" r="r" b="b"/>
              <a:pathLst>
                <a:path w="13705" h="13630" fill="none" extrusionOk="0">
                  <a:moveTo>
                    <a:pt x="0" y="13629"/>
                  </a:moveTo>
                  <a:lnTo>
                    <a:pt x="13704" y="0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50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33" name="Google Shape;633;p54"/>
          <p:cNvSpPr/>
          <p:nvPr/>
        </p:nvSpPr>
        <p:spPr>
          <a:xfrm rot="10800000" flipH="1">
            <a:off x="6690150" y="-10858"/>
            <a:ext cx="2453847" cy="979018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4" name="Google Shape;634;p54"/>
          <p:cNvSpPr/>
          <p:nvPr/>
        </p:nvSpPr>
        <p:spPr>
          <a:xfrm rot="5400000">
            <a:off x="1875022" y="547047"/>
            <a:ext cx="366696" cy="358997"/>
          </a:xfrm>
          <a:custGeom>
            <a:avLst/>
            <a:gdLst/>
            <a:ahLst/>
            <a:cxnLst/>
            <a:rect l="l" t="t" r="r" b="b"/>
            <a:pathLst>
              <a:path w="212886" h="208416" extrusionOk="0">
                <a:moveTo>
                  <a:pt x="106877" y="0"/>
                </a:moveTo>
                <a:cubicBezTo>
                  <a:pt x="106676" y="167"/>
                  <a:pt x="106576" y="400"/>
                  <a:pt x="106610" y="634"/>
                </a:cubicBezTo>
                <a:cubicBezTo>
                  <a:pt x="106276" y="7439"/>
                  <a:pt x="105842" y="14244"/>
                  <a:pt x="105009" y="20982"/>
                </a:cubicBezTo>
                <a:cubicBezTo>
                  <a:pt x="103741" y="31022"/>
                  <a:pt x="101706" y="40863"/>
                  <a:pt x="98270" y="50403"/>
                </a:cubicBezTo>
                <a:cubicBezTo>
                  <a:pt x="90632" y="71618"/>
                  <a:pt x="76488" y="86595"/>
                  <a:pt x="55340" y="94801"/>
                </a:cubicBezTo>
                <a:cubicBezTo>
                  <a:pt x="41563" y="100138"/>
                  <a:pt x="27120" y="102440"/>
                  <a:pt x="12409" y="103474"/>
                </a:cubicBezTo>
                <a:cubicBezTo>
                  <a:pt x="8406" y="103741"/>
                  <a:pt x="4403" y="103908"/>
                  <a:pt x="0" y="104141"/>
                </a:cubicBezTo>
                <a:cubicBezTo>
                  <a:pt x="534" y="104241"/>
                  <a:pt x="701" y="104275"/>
                  <a:pt x="868" y="104275"/>
                </a:cubicBezTo>
                <a:cubicBezTo>
                  <a:pt x="5804" y="104375"/>
                  <a:pt x="10775" y="104708"/>
                  <a:pt x="15712" y="105109"/>
                </a:cubicBezTo>
                <a:cubicBezTo>
                  <a:pt x="26686" y="106009"/>
                  <a:pt x="37560" y="107777"/>
                  <a:pt x="48135" y="111013"/>
                </a:cubicBezTo>
                <a:cubicBezTo>
                  <a:pt x="71551" y="118118"/>
                  <a:pt x="88397" y="132461"/>
                  <a:pt x="97370" y="155545"/>
                </a:cubicBezTo>
                <a:cubicBezTo>
                  <a:pt x="102807" y="169521"/>
                  <a:pt x="105075" y="184098"/>
                  <a:pt x="106076" y="198909"/>
                </a:cubicBezTo>
                <a:cubicBezTo>
                  <a:pt x="106309" y="202078"/>
                  <a:pt x="106443" y="205247"/>
                  <a:pt x="106643" y="208416"/>
                </a:cubicBezTo>
                <a:cubicBezTo>
                  <a:pt x="106843" y="208282"/>
                  <a:pt x="106910" y="208182"/>
                  <a:pt x="106910" y="208049"/>
                </a:cubicBezTo>
                <a:cubicBezTo>
                  <a:pt x="107143" y="200877"/>
                  <a:pt x="107644" y="193705"/>
                  <a:pt x="108578" y="186600"/>
                </a:cubicBezTo>
                <a:cubicBezTo>
                  <a:pt x="109879" y="176493"/>
                  <a:pt x="111947" y="166553"/>
                  <a:pt x="115549" y="156979"/>
                </a:cubicBezTo>
                <a:cubicBezTo>
                  <a:pt x="122621" y="138066"/>
                  <a:pt x="134930" y="123989"/>
                  <a:pt x="153443" y="115549"/>
                </a:cubicBezTo>
                <a:cubicBezTo>
                  <a:pt x="168554" y="108678"/>
                  <a:pt x="184599" y="106043"/>
                  <a:pt x="200977" y="104875"/>
                </a:cubicBezTo>
                <a:cubicBezTo>
                  <a:pt x="204913" y="104608"/>
                  <a:pt x="208916" y="104441"/>
                  <a:pt x="212885" y="104208"/>
                </a:cubicBezTo>
                <a:cubicBezTo>
                  <a:pt x="205914" y="103808"/>
                  <a:pt x="199042" y="103474"/>
                  <a:pt x="192204" y="102673"/>
                </a:cubicBezTo>
                <a:cubicBezTo>
                  <a:pt x="182264" y="101539"/>
                  <a:pt x="172457" y="99738"/>
                  <a:pt x="162950" y="96536"/>
                </a:cubicBezTo>
                <a:cubicBezTo>
                  <a:pt x="150741" y="92433"/>
                  <a:pt x="139833" y="86262"/>
                  <a:pt x="130927" y="76788"/>
                </a:cubicBezTo>
                <a:cubicBezTo>
                  <a:pt x="122988" y="68282"/>
                  <a:pt x="117751" y="58275"/>
                  <a:pt x="114182" y="47367"/>
                </a:cubicBezTo>
                <a:cubicBezTo>
                  <a:pt x="109812" y="34058"/>
                  <a:pt x="107977" y="20248"/>
                  <a:pt x="107210" y="6305"/>
                </a:cubicBezTo>
                <a:cubicBezTo>
                  <a:pt x="107077" y="4203"/>
                  <a:pt x="106977" y="2102"/>
                  <a:pt x="10687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5" name="Google Shape;635;p54"/>
          <p:cNvSpPr/>
          <p:nvPr/>
        </p:nvSpPr>
        <p:spPr>
          <a:xfrm rot="-5400000">
            <a:off x="595671" y="-587036"/>
            <a:ext cx="1152879" cy="2344236"/>
          </a:xfrm>
          <a:custGeom>
            <a:avLst/>
            <a:gdLst/>
            <a:ahLst/>
            <a:cxnLst/>
            <a:rect l="l" t="t" r="r" b="b"/>
            <a:pathLst>
              <a:path w="31341" h="53269" fill="none" extrusionOk="0">
                <a:moveTo>
                  <a:pt x="31341" y="53268"/>
                </a:moveTo>
                <a:lnTo>
                  <a:pt x="31341" y="53268"/>
                </a:lnTo>
                <a:cubicBezTo>
                  <a:pt x="14100" y="53268"/>
                  <a:pt x="0" y="39159"/>
                  <a:pt x="0" y="21908"/>
                </a:cubicBezTo>
                <a:lnTo>
                  <a:pt x="0" y="0"/>
                </a:ln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972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44449"/>
            <a:ext cx="9248928" cy="72644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9" name="Google Shape;769;p64"/>
          <p:cNvGrpSpPr/>
          <p:nvPr/>
        </p:nvGrpSpPr>
        <p:grpSpPr>
          <a:xfrm>
            <a:off x="2605751" y="3930325"/>
            <a:ext cx="962918" cy="957618"/>
            <a:chOff x="7287638" y="313700"/>
            <a:chExt cx="796986" cy="792599"/>
          </a:xfrm>
        </p:grpSpPr>
        <p:sp>
          <p:nvSpPr>
            <p:cNvPr id="770" name="Google Shape;770;p64"/>
            <p:cNvSpPr/>
            <p:nvPr/>
          </p:nvSpPr>
          <p:spPr>
            <a:xfrm>
              <a:off x="7287638" y="331076"/>
              <a:ext cx="775223" cy="775223"/>
            </a:xfrm>
            <a:custGeom>
              <a:avLst/>
              <a:gdLst/>
              <a:ahLst/>
              <a:cxnLst/>
              <a:rect l="l" t="t" r="r" b="b"/>
              <a:pathLst>
                <a:path w="13429" h="13429" fill="none" extrusionOk="0">
                  <a:moveTo>
                    <a:pt x="13429" y="13428"/>
                  </a:moveTo>
                  <a:lnTo>
                    <a:pt x="1" y="13428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50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64"/>
            <p:cNvSpPr/>
            <p:nvPr/>
          </p:nvSpPr>
          <p:spPr>
            <a:xfrm>
              <a:off x="7293468" y="313700"/>
              <a:ext cx="791155" cy="786826"/>
            </a:xfrm>
            <a:custGeom>
              <a:avLst/>
              <a:gdLst/>
              <a:ahLst/>
              <a:cxnLst/>
              <a:rect l="l" t="t" r="r" b="b"/>
              <a:pathLst>
                <a:path w="13705" h="13630" fill="none" extrusionOk="0">
                  <a:moveTo>
                    <a:pt x="0" y="13629"/>
                  </a:moveTo>
                  <a:lnTo>
                    <a:pt x="13704" y="0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50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40931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04904"/>
            <a:ext cx="9144000" cy="32018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9" name="Google Shape;769;p64"/>
          <p:cNvGrpSpPr/>
          <p:nvPr/>
        </p:nvGrpSpPr>
        <p:grpSpPr>
          <a:xfrm>
            <a:off x="2605751" y="3930325"/>
            <a:ext cx="962918" cy="957618"/>
            <a:chOff x="7287638" y="313700"/>
            <a:chExt cx="796986" cy="792599"/>
          </a:xfrm>
        </p:grpSpPr>
        <p:sp>
          <p:nvSpPr>
            <p:cNvPr id="770" name="Google Shape;770;p64"/>
            <p:cNvSpPr/>
            <p:nvPr/>
          </p:nvSpPr>
          <p:spPr>
            <a:xfrm>
              <a:off x="7287638" y="331076"/>
              <a:ext cx="775223" cy="775223"/>
            </a:xfrm>
            <a:custGeom>
              <a:avLst/>
              <a:gdLst/>
              <a:ahLst/>
              <a:cxnLst/>
              <a:rect l="l" t="t" r="r" b="b"/>
              <a:pathLst>
                <a:path w="13429" h="13429" fill="none" extrusionOk="0">
                  <a:moveTo>
                    <a:pt x="13429" y="13428"/>
                  </a:moveTo>
                  <a:lnTo>
                    <a:pt x="1" y="13428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50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64"/>
            <p:cNvSpPr/>
            <p:nvPr/>
          </p:nvSpPr>
          <p:spPr>
            <a:xfrm>
              <a:off x="7293468" y="313700"/>
              <a:ext cx="791155" cy="786826"/>
            </a:xfrm>
            <a:custGeom>
              <a:avLst/>
              <a:gdLst/>
              <a:ahLst/>
              <a:cxnLst/>
              <a:rect l="l" t="t" r="r" b="b"/>
              <a:pathLst>
                <a:path w="13705" h="13630" fill="none" extrusionOk="0">
                  <a:moveTo>
                    <a:pt x="0" y="13629"/>
                  </a:moveTo>
                  <a:lnTo>
                    <a:pt x="13704" y="0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50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40931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956"/>
            <a:ext cx="9144000" cy="321538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642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9" name="Google Shape;769;p64"/>
          <p:cNvGrpSpPr/>
          <p:nvPr/>
        </p:nvGrpSpPr>
        <p:grpSpPr>
          <a:xfrm>
            <a:off x="2605751" y="3930325"/>
            <a:ext cx="962918" cy="957618"/>
            <a:chOff x="7287638" y="313700"/>
            <a:chExt cx="796986" cy="792599"/>
          </a:xfrm>
        </p:grpSpPr>
        <p:sp>
          <p:nvSpPr>
            <p:cNvPr id="770" name="Google Shape;770;p64"/>
            <p:cNvSpPr/>
            <p:nvPr/>
          </p:nvSpPr>
          <p:spPr>
            <a:xfrm>
              <a:off x="7287638" y="331076"/>
              <a:ext cx="775223" cy="775223"/>
            </a:xfrm>
            <a:custGeom>
              <a:avLst/>
              <a:gdLst/>
              <a:ahLst/>
              <a:cxnLst/>
              <a:rect l="l" t="t" r="r" b="b"/>
              <a:pathLst>
                <a:path w="13429" h="13429" fill="none" extrusionOk="0">
                  <a:moveTo>
                    <a:pt x="13429" y="13428"/>
                  </a:moveTo>
                  <a:lnTo>
                    <a:pt x="1" y="13428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50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64"/>
            <p:cNvSpPr/>
            <p:nvPr/>
          </p:nvSpPr>
          <p:spPr>
            <a:xfrm>
              <a:off x="7293468" y="313700"/>
              <a:ext cx="791155" cy="786826"/>
            </a:xfrm>
            <a:custGeom>
              <a:avLst/>
              <a:gdLst/>
              <a:ahLst/>
              <a:cxnLst/>
              <a:rect l="l" t="t" r="r" b="b"/>
              <a:pathLst>
                <a:path w="13705" h="13630" fill="none" extrusionOk="0">
                  <a:moveTo>
                    <a:pt x="0" y="13629"/>
                  </a:moveTo>
                  <a:lnTo>
                    <a:pt x="13704" y="0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50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40931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09311"/>
            <a:ext cx="9144000" cy="303541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853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76337"/>
            <a:ext cx="8963025" cy="24860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6" name="Google Shape;796;p65"/>
          <p:cNvSpPr/>
          <p:nvPr/>
        </p:nvSpPr>
        <p:spPr>
          <a:xfrm flipH="1">
            <a:off x="7309770" y="-1134170"/>
            <a:ext cx="1905129" cy="2404384"/>
          </a:xfrm>
          <a:custGeom>
            <a:avLst/>
            <a:gdLst/>
            <a:ahLst/>
            <a:cxnLst/>
            <a:rect l="l" t="t" r="r" b="b"/>
            <a:pathLst>
              <a:path w="64455" h="81346" fill="none" extrusionOk="0">
                <a:moveTo>
                  <a:pt x="1" y="1"/>
                </a:moveTo>
                <a:lnTo>
                  <a:pt x="23794" y="1"/>
                </a:lnTo>
                <a:cubicBezTo>
                  <a:pt x="46157" y="1"/>
                  <a:pt x="64454" y="18298"/>
                  <a:pt x="64454" y="40686"/>
                </a:cubicBezTo>
                <a:lnTo>
                  <a:pt x="64454" y="40686"/>
                </a:lnTo>
                <a:cubicBezTo>
                  <a:pt x="64454" y="63049"/>
                  <a:pt x="46157" y="81346"/>
                  <a:pt x="23794" y="81346"/>
                </a:cubicBezTo>
                <a:lnTo>
                  <a:pt x="26" y="81346"/>
                </a:ln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25098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7" name="Google Shape;797;p65"/>
          <p:cNvSpPr/>
          <p:nvPr/>
        </p:nvSpPr>
        <p:spPr>
          <a:xfrm flipH="1">
            <a:off x="7563179" y="782034"/>
            <a:ext cx="640787" cy="627332"/>
          </a:xfrm>
          <a:custGeom>
            <a:avLst/>
            <a:gdLst/>
            <a:ahLst/>
            <a:cxnLst/>
            <a:rect l="l" t="t" r="r" b="b"/>
            <a:pathLst>
              <a:path w="212886" h="208416" extrusionOk="0">
                <a:moveTo>
                  <a:pt x="106877" y="0"/>
                </a:moveTo>
                <a:cubicBezTo>
                  <a:pt x="106676" y="167"/>
                  <a:pt x="106576" y="400"/>
                  <a:pt x="106610" y="634"/>
                </a:cubicBezTo>
                <a:cubicBezTo>
                  <a:pt x="106276" y="7439"/>
                  <a:pt x="105842" y="14244"/>
                  <a:pt x="105009" y="20982"/>
                </a:cubicBezTo>
                <a:cubicBezTo>
                  <a:pt x="103741" y="31022"/>
                  <a:pt x="101706" y="40863"/>
                  <a:pt x="98270" y="50403"/>
                </a:cubicBezTo>
                <a:cubicBezTo>
                  <a:pt x="90632" y="71618"/>
                  <a:pt x="76488" y="86595"/>
                  <a:pt x="55340" y="94801"/>
                </a:cubicBezTo>
                <a:cubicBezTo>
                  <a:pt x="41563" y="100138"/>
                  <a:pt x="27120" y="102440"/>
                  <a:pt x="12409" y="103474"/>
                </a:cubicBezTo>
                <a:cubicBezTo>
                  <a:pt x="8406" y="103741"/>
                  <a:pt x="4403" y="103908"/>
                  <a:pt x="0" y="104141"/>
                </a:cubicBezTo>
                <a:cubicBezTo>
                  <a:pt x="534" y="104241"/>
                  <a:pt x="701" y="104275"/>
                  <a:pt x="868" y="104275"/>
                </a:cubicBezTo>
                <a:cubicBezTo>
                  <a:pt x="5804" y="104375"/>
                  <a:pt x="10775" y="104708"/>
                  <a:pt x="15712" y="105109"/>
                </a:cubicBezTo>
                <a:cubicBezTo>
                  <a:pt x="26686" y="106009"/>
                  <a:pt x="37560" y="107777"/>
                  <a:pt x="48135" y="111013"/>
                </a:cubicBezTo>
                <a:cubicBezTo>
                  <a:pt x="71551" y="118118"/>
                  <a:pt x="88397" y="132461"/>
                  <a:pt x="97370" y="155545"/>
                </a:cubicBezTo>
                <a:cubicBezTo>
                  <a:pt x="102807" y="169521"/>
                  <a:pt x="105075" y="184098"/>
                  <a:pt x="106076" y="198909"/>
                </a:cubicBezTo>
                <a:cubicBezTo>
                  <a:pt x="106309" y="202078"/>
                  <a:pt x="106443" y="205247"/>
                  <a:pt x="106643" y="208416"/>
                </a:cubicBezTo>
                <a:cubicBezTo>
                  <a:pt x="106843" y="208282"/>
                  <a:pt x="106910" y="208182"/>
                  <a:pt x="106910" y="208049"/>
                </a:cubicBezTo>
                <a:cubicBezTo>
                  <a:pt x="107143" y="200877"/>
                  <a:pt x="107644" y="193705"/>
                  <a:pt x="108578" y="186600"/>
                </a:cubicBezTo>
                <a:cubicBezTo>
                  <a:pt x="109879" y="176493"/>
                  <a:pt x="111947" y="166553"/>
                  <a:pt x="115549" y="156979"/>
                </a:cubicBezTo>
                <a:cubicBezTo>
                  <a:pt x="122621" y="138066"/>
                  <a:pt x="134930" y="123989"/>
                  <a:pt x="153443" y="115549"/>
                </a:cubicBezTo>
                <a:cubicBezTo>
                  <a:pt x="168554" y="108678"/>
                  <a:pt x="184599" y="106043"/>
                  <a:pt x="200977" y="104875"/>
                </a:cubicBezTo>
                <a:cubicBezTo>
                  <a:pt x="204913" y="104608"/>
                  <a:pt x="208916" y="104441"/>
                  <a:pt x="212885" y="104208"/>
                </a:cubicBezTo>
                <a:cubicBezTo>
                  <a:pt x="205914" y="103808"/>
                  <a:pt x="199042" y="103474"/>
                  <a:pt x="192204" y="102673"/>
                </a:cubicBezTo>
                <a:cubicBezTo>
                  <a:pt x="182264" y="101539"/>
                  <a:pt x="172457" y="99738"/>
                  <a:pt x="162950" y="96536"/>
                </a:cubicBezTo>
                <a:cubicBezTo>
                  <a:pt x="150741" y="92433"/>
                  <a:pt x="139833" y="86262"/>
                  <a:pt x="130927" y="76788"/>
                </a:cubicBezTo>
                <a:cubicBezTo>
                  <a:pt x="122988" y="68282"/>
                  <a:pt x="117751" y="58275"/>
                  <a:pt x="114182" y="47367"/>
                </a:cubicBezTo>
                <a:cubicBezTo>
                  <a:pt x="109812" y="34058"/>
                  <a:pt x="107977" y="20248"/>
                  <a:pt x="107210" y="6305"/>
                </a:cubicBezTo>
                <a:cubicBezTo>
                  <a:pt x="107077" y="4203"/>
                  <a:pt x="106977" y="2102"/>
                  <a:pt x="10687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b="11312"/>
          <a:stretch/>
        </p:blipFill>
        <p:spPr>
          <a:xfrm>
            <a:off x="1" y="1"/>
            <a:ext cx="9144000" cy="406399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46100" y="-88900"/>
            <a:ext cx="4394200" cy="21590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41878"/>
            <a:ext cx="824526" cy="8016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6" name="Google Shape;796;p65"/>
          <p:cNvSpPr/>
          <p:nvPr/>
        </p:nvSpPr>
        <p:spPr>
          <a:xfrm flipH="1">
            <a:off x="7309770" y="-1134170"/>
            <a:ext cx="1905129" cy="2404384"/>
          </a:xfrm>
          <a:custGeom>
            <a:avLst/>
            <a:gdLst/>
            <a:ahLst/>
            <a:cxnLst/>
            <a:rect l="l" t="t" r="r" b="b"/>
            <a:pathLst>
              <a:path w="64455" h="81346" fill="none" extrusionOk="0">
                <a:moveTo>
                  <a:pt x="1" y="1"/>
                </a:moveTo>
                <a:lnTo>
                  <a:pt x="23794" y="1"/>
                </a:lnTo>
                <a:cubicBezTo>
                  <a:pt x="46157" y="1"/>
                  <a:pt x="64454" y="18298"/>
                  <a:pt x="64454" y="40686"/>
                </a:cubicBezTo>
                <a:lnTo>
                  <a:pt x="64454" y="40686"/>
                </a:lnTo>
                <a:cubicBezTo>
                  <a:pt x="64454" y="63049"/>
                  <a:pt x="46157" y="81346"/>
                  <a:pt x="23794" y="81346"/>
                </a:cubicBezTo>
                <a:lnTo>
                  <a:pt x="26" y="81346"/>
                </a:ln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25098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7" name="Google Shape;797;p65"/>
          <p:cNvSpPr/>
          <p:nvPr/>
        </p:nvSpPr>
        <p:spPr>
          <a:xfrm flipH="1">
            <a:off x="7563179" y="782034"/>
            <a:ext cx="640787" cy="627332"/>
          </a:xfrm>
          <a:custGeom>
            <a:avLst/>
            <a:gdLst/>
            <a:ahLst/>
            <a:cxnLst/>
            <a:rect l="l" t="t" r="r" b="b"/>
            <a:pathLst>
              <a:path w="212886" h="208416" extrusionOk="0">
                <a:moveTo>
                  <a:pt x="106877" y="0"/>
                </a:moveTo>
                <a:cubicBezTo>
                  <a:pt x="106676" y="167"/>
                  <a:pt x="106576" y="400"/>
                  <a:pt x="106610" y="634"/>
                </a:cubicBezTo>
                <a:cubicBezTo>
                  <a:pt x="106276" y="7439"/>
                  <a:pt x="105842" y="14244"/>
                  <a:pt x="105009" y="20982"/>
                </a:cubicBezTo>
                <a:cubicBezTo>
                  <a:pt x="103741" y="31022"/>
                  <a:pt x="101706" y="40863"/>
                  <a:pt x="98270" y="50403"/>
                </a:cubicBezTo>
                <a:cubicBezTo>
                  <a:pt x="90632" y="71618"/>
                  <a:pt x="76488" y="86595"/>
                  <a:pt x="55340" y="94801"/>
                </a:cubicBezTo>
                <a:cubicBezTo>
                  <a:pt x="41563" y="100138"/>
                  <a:pt x="27120" y="102440"/>
                  <a:pt x="12409" y="103474"/>
                </a:cubicBezTo>
                <a:cubicBezTo>
                  <a:pt x="8406" y="103741"/>
                  <a:pt x="4403" y="103908"/>
                  <a:pt x="0" y="104141"/>
                </a:cubicBezTo>
                <a:cubicBezTo>
                  <a:pt x="534" y="104241"/>
                  <a:pt x="701" y="104275"/>
                  <a:pt x="868" y="104275"/>
                </a:cubicBezTo>
                <a:cubicBezTo>
                  <a:pt x="5804" y="104375"/>
                  <a:pt x="10775" y="104708"/>
                  <a:pt x="15712" y="105109"/>
                </a:cubicBezTo>
                <a:cubicBezTo>
                  <a:pt x="26686" y="106009"/>
                  <a:pt x="37560" y="107777"/>
                  <a:pt x="48135" y="111013"/>
                </a:cubicBezTo>
                <a:cubicBezTo>
                  <a:pt x="71551" y="118118"/>
                  <a:pt x="88397" y="132461"/>
                  <a:pt x="97370" y="155545"/>
                </a:cubicBezTo>
                <a:cubicBezTo>
                  <a:pt x="102807" y="169521"/>
                  <a:pt x="105075" y="184098"/>
                  <a:pt x="106076" y="198909"/>
                </a:cubicBezTo>
                <a:cubicBezTo>
                  <a:pt x="106309" y="202078"/>
                  <a:pt x="106443" y="205247"/>
                  <a:pt x="106643" y="208416"/>
                </a:cubicBezTo>
                <a:cubicBezTo>
                  <a:pt x="106843" y="208282"/>
                  <a:pt x="106910" y="208182"/>
                  <a:pt x="106910" y="208049"/>
                </a:cubicBezTo>
                <a:cubicBezTo>
                  <a:pt x="107143" y="200877"/>
                  <a:pt x="107644" y="193705"/>
                  <a:pt x="108578" y="186600"/>
                </a:cubicBezTo>
                <a:cubicBezTo>
                  <a:pt x="109879" y="176493"/>
                  <a:pt x="111947" y="166553"/>
                  <a:pt x="115549" y="156979"/>
                </a:cubicBezTo>
                <a:cubicBezTo>
                  <a:pt x="122621" y="138066"/>
                  <a:pt x="134930" y="123989"/>
                  <a:pt x="153443" y="115549"/>
                </a:cubicBezTo>
                <a:cubicBezTo>
                  <a:pt x="168554" y="108678"/>
                  <a:pt x="184599" y="106043"/>
                  <a:pt x="200977" y="104875"/>
                </a:cubicBezTo>
                <a:cubicBezTo>
                  <a:pt x="204913" y="104608"/>
                  <a:pt x="208916" y="104441"/>
                  <a:pt x="212885" y="104208"/>
                </a:cubicBezTo>
                <a:cubicBezTo>
                  <a:pt x="205914" y="103808"/>
                  <a:pt x="199042" y="103474"/>
                  <a:pt x="192204" y="102673"/>
                </a:cubicBezTo>
                <a:cubicBezTo>
                  <a:pt x="182264" y="101539"/>
                  <a:pt x="172457" y="99738"/>
                  <a:pt x="162950" y="96536"/>
                </a:cubicBezTo>
                <a:cubicBezTo>
                  <a:pt x="150741" y="92433"/>
                  <a:pt x="139833" y="86262"/>
                  <a:pt x="130927" y="76788"/>
                </a:cubicBezTo>
                <a:cubicBezTo>
                  <a:pt x="122988" y="68282"/>
                  <a:pt x="117751" y="58275"/>
                  <a:pt x="114182" y="47367"/>
                </a:cubicBezTo>
                <a:cubicBezTo>
                  <a:pt x="109812" y="34058"/>
                  <a:pt x="107977" y="20248"/>
                  <a:pt x="107210" y="6305"/>
                </a:cubicBezTo>
                <a:cubicBezTo>
                  <a:pt x="107077" y="4203"/>
                  <a:pt x="106977" y="2102"/>
                  <a:pt x="10687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9474" y="-1958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868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p50"/>
          <p:cNvSpPr/>
          <p:nvPr/>
        </p:nvSpPr>
        <p:spPr>
          <a:xfrm rot="10800000" flipH="1">
            <a:off x="6562025" y="144"/>
            <a:ext cx="2582005" cy="1049580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3"/>
            <a:ext cx="9144000" cy="109464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49595" t="21286" r="3222" b="4548"/>
          <a:stretch/>
        </p:blipFill>
        <p:spPr>
          <a:xfrm>
            <a:off x="4945309" y="1195974"/>
            <a:ext cx="2337059" cy="22226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5321" y="3519796"/>
            <a:ext cx="6277047" cy="94869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113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p49"/>
          <p:cNvSpPr/>
          <p:nvPr/>
        </p:nvSpPr>
        <p:spPr>
          <a:xfrm flipH="1">
            <a:off x="7843170" y="-1134170"/>
            <a:ext cx="1905129" cy="2404384"/>
          </a:xfrm>
          <a:custGeom>
            <a:avLst/>
            <a:gdLst/>
            <a:ahLst/>
            <a:cxnLst/>
            <a:rect l="l" t="t" r="r" b="b"/>
            <a:pathLst>
              <a:path w="64455" h="81346" fill="none" extrusionOk="0">
                <a:moveTo>
                  <a:pt x="1" y="1"/>
                </a:moveTo>
                <a:lnTo>
                  <a:pt x="23794" y="1"/>
                </a:lnTo>
                <a:cubicBezTo>
                  <a:pt x="46157" y="1"/>
                  <a:pt x="64454" y="18298"/>
                  <a:pt x="64454" y="40686"/>
                </a:cubicBezTo>
                <a:lnTo>
                  <a:pt x="64454" y="40686"/>
                </a:lnTo>
                <a:cubicBezTo>
                  <a:pt x="64454" y="63049"/>
                  <a:pt x="46157" y="81346"/>
                  <a:pt x="23794" y="81346"/>
                </a:cubicBezTo>
                <a:lnTo>
                  <a:pt x="26" y="81346"/>
                </a:ln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25098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5" name="Google Shape;515;p49"/>
          <p:cNvSpPr/>
          <p:nvPr/>
        </p:nvSpPr>
        <p:spPr>
          <a:xfrm flipH="1">
            <a:off x="8096579" y="782034"/>
            <a:ext cx="640787" cy="627332"/>
          </a:xfrm>
          <a:custGeom>
            <a:avLst/>
            <a:gdLst/>
            <a:ahLst/>
            <a:cxnLst/>
            <a:rect l="l" t="t" r="r" b="b"/>
            <a:pathLst>
              <a:path w="212886" h="208416" extrusionOk="0">
                <a:moveTo>
                  <a:pt x="106877" y="0"/>
                </a:moveTo>
                <a:cubicBezTo>
                  <a:pt x="106676" y="167"/>
                  <a:pt x="106576" y="400"/>
                  <a:pt x="106610" y="634"/>
                </a:cubicBezTo>
                <a:cubicBezTo>
                  <a:pt x="106276" y="7439"/>
                  <a:pt x="105842" y="14244"/>
                  <a:pt x="105009" y="20982"/>
                </a:cubicBezTo>
                <a:cubicBezTo>
                  <a:pt x="103741" y="31022"/>
                  <a:pt x="101706" y="40863"/>
                  <a:pt x="98270" y="50403"/>
                </a:cubicBezTo>
                <a:cubicBezTo>
                  <a:pt x="90632" y="71618"/>
                  <a:pt x="76488" y="86595"/>
                  <a:pt x="55340" y="94801"/>
                </a:cubicBezTo>
                <a:cubicBezTo>
                  <a:pt x="41563" y="100138"/>
                  <a:pt x="27120" y="102440"/>
                  <a:pt x="12409" y="103474"/>
                </a:cubicBezTo>
                <a:cubicBezTo>
                  <a:pt x="8406" y="103741"/>
                  <a:pt x="4403" y="103908"/>
                  <a:pt x="0" y="104141"/>
                </a:cubicBezTo>
                <a:cubicBezTo>
                  <a:pt x="534" y="104241"/>
                  <a:pt x="701" y="104275"/>
                  <a:pt x="868" y="104275"/>
                </a:cubicBezTo>
                <a:cubicBezTo>
                  <a:pt x="5804" y="104375"/>
                  <a:pt x="10775" y="104708"/>
                  <a:pt x="15712" y="105109"/>
                </a:cubicBezTo>
                <a:cubicBezTo>
                  <a:pt x="26686" y="106009"/>
                  <a:pt x="37560" y="107777"/>
                  <a:pt x="48135" y="111013"/>
                </a:cubicBezTo>
                <a:cubicBezTo>
                  <a:pt x="71551" y="118118"/>
                  <a:pt x="88397" y="132461"/>
                  <a:pt x="97370" y="155545"/>
                </a:cubicBezTo>
                <a:cubicBezTo>
                  <a:pt x="102807" y="169521"/>
                  <a:pt x="105075" y="184098"/>
                  <a:pt x="106076" y="198909"/>
                </a:cubicBezTo>
                <a:cubicBezTo>
                  <a:pt x="106309" y="202078"/>
                  <a:pt x="106443" y="205247"/>
                  <a:pt x="106643" y="208416"/>
                </a:cubicBezTo>
                <a:cubicBezTo>
                  <a:pt x="106843" y="208282"/>
                  <a:pt x="106910" y="208182"/>
                  <a:pt x="106910" y="208049"/>
                </a:cubicBezTo>
                <a:cubicBezTo>
                  <a:pt x="107143" y="200877"/>
                  <a:pt x="107644" y="193705"/>
                  <a:pt x="108578" y="186600"/>
                </a:cubicBezTo>
                <a:cubicBezTo>
                  <a:pt x="109879" y="176493"/>
                  <a:pt x="111947" y="166553"/>
                  <a:pt x="115549" y="156979"/>
                </a:cubicBezTo>
                <a:cubicBezTo>
                  <a:pt x="122621" y="138066"/>
                  <a:pt x="134930" y="123989"/>
                  <a:pt x="153443" y="115549"/>
                </a:cubicBezTo>
                <a:cubicBezTo>
                  <a:pt x="168554" y="108678"/>
                  <a:pt x="184599" y="106043"/>
                  <a:pt x="200977" y="104875"/>
                </a:cubicBezTo>
                <a:cubicBezTo>
                  <a:pt x="204913" y="104608"/>
                  <a:pt x="208916" y="104441"/>
                  <a:pt x="212885" y="104208"/>
                </a:cubicBezTo>
                <a:cubicBezTo>
                  <a:pt x="205914" y="103808"/>
                  <a:pt x="199042" y="103474"/>
                  <a:pt x="192204" y="102673"/>
                </a:cubicBezTo>
                <a:cubicBezTo>
                  <a:pt x="182264" y="101539"/>
                  <a:pt x="172457" y="99738"/>
                  <a:pt x="162950" y="96536"/>
                </a:cubicBezTo>
                <a:cubicBezTo>
                  <a:pt x="150741" y="92433"/>
                  <a:pt x="139833" y="86262"/>
                  <a:pt x="130927" y="76788"/>
                </a:cubicBezTo>
                <a:cubicBezTo>
                  <a:pt x="122988" y="68282"/>
                  <a:pt x="117751" y="58275"/>
                  <a:pt x="114182" y="47367"/>
                </a:cubicBezTo>
                <a:cubicBezTo>
                  <a:pt x="109812" y="34058"/>
                  <a:pt x="107977" y="20248"/>
                  <a:pt x="107210" y="6305"/>
                </a:cubicBezTo>
                <a:cubicBezTo>
                  <a:pt x="107077" y="4203"/>
                  <a:pt x="106977" y="2102"/>
                  <a:pt x="10687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00653"/>
            <a:ext cx="9144000" cy="464284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1"/>
            <a:ext cx="9144000" cy="5264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p49"/>
          <p:cNvSpPr/>
          <p:nvPr/>
        </p:nvSpPr>
        <p:spPr>
          <a:xfrm flipH="1">
            <a:off x="8096579" y="782034"/>
            <a:ext cx="640787" cy="627332"/>
          </a:xfrm>
          <a:custGeom>
            <a:avLst/>
            <a:gdLst/>
            <a:ahLst/>
            <a:cxnLst/>
            <a:rect l="l" t="t" r="r" b="b"/>
            <a:pathLst>
              <a:path w="212886" h="208416" extrusionOk="0">
                <a:moveTo>
                  <a:pt x="106877" y="0"/>
                </a:moveTo>
                <a:cubicBezTo>
                  <a:pt x="106676" y="167"/>
                  <a:pt x="106576" y="400"/>
                  <a:pt x="106610" y="634"/>
                </a:cubicBezTo>
                <a:cubicBezTo>
                  <a:pt x="106276" y="7439"/>
                  <a:pt x="105842" y="14244"/>
                  <a:pt x="105009" y="20982"/>
                </a:cubicBezTo>
                <a:cubicBezTo>
                  <a:pt x="103741" y="31022"/>
                  <a:pt x="101706" y="40863"/>
                  <a:pt x="98270" y="50403"/>
                </a:cubicBezTo>
                <a:cubicBezTo>
                  <a:pt x="90632" y="71618"/>
                  <a:pt x="76488" y="86595"/>
                  <a:pt x="55340" y="94801"/>
                </a:cubicBezTo>
                <a:cubicBezTo>
                  <a:pt x="41563" y="100138"/>
                  <a:pt x="27120" y="102440"/>
                  <a:pt x="12409" y="103474"/>
                </a:cubicBezTo>
                <a:cubicBezTo>
                  <a:pt x="8406" y="103741"/>
                  <a:pt x="4403" y="103908"/>
                  <a:pt x="0" y="104141"/>
                </a:cubicBezTo>
                <a:cubicBezTo>
                  <a:pt x="534" y="104241"/>
                  <a:pt x="701" y="104275"/>
                  <a:pt x="868" y="104275"/>
                </a:cubicBezTo>
                <a:cubicBezTo>
                  <a:pt x="5804" y="104375"/>
                  <a:pt x="10775" y="104708"/>
                  <a:pt x="15712" y="105109"/>
                </a:cubicBezTo>
                <a:cubicBezTo>
                  <a:pt x="26686" y="106009"/>
                  <a:pt x="37560" y="107777"/>
                  <a:pt x="48135" y="111013"/>
                </a:cubicBezTo>
                <a:cubicBezTo>
                  <a:pt x="71551" y="118118"/>
                  <a:pt x="88397" y="132461"/>
                  <a:pt x="97370" y="155545"/>
                </a:cubicBezTo>
                <a:cubicBezTo>
                  <a:pt x="102807" y="169521"/>
                  <a:pt x="105075" y="184098"/>
                  <a:pt x="106076" y="198909"/>
                </a:cubicBezTo>
                <a:cubicBezTo>
                  <a:pt x="106309" y="202078"/>
                  <a:pt x="106443" y="205247"/>
                  <a:pt x="106643" y="208416"/>
                </a:cubicBezTo>
                <a:cubicBezTo>
                  <a:pt x="106843" y="208282"/>
                  <a:pt x="106910" y="208182"/>
                  <a:pt x="106910" y="208049"/>
                </a:cubicBezTo>
                <a:cubicBezTo>
                  <a:pt x="107143" y="200877"/>
                  <a:pt x="107644" y="193705"/>
                  <a:pt x="108578" y="186600"/>
                </a:cubicBezTo>
                <a:cubicBezTo>
                  <a:pt x="109879" y="176493"/>
                  <a:pt x="111947" y="166553"/>
                  <a:pt x="115549" y="156979"/>
                </a:cubicBezTo>
                <a:cubicBezTo>
                  <a:pt x="122621" y="138066"/>
                  <a:pt x="134930" y="123989"/>
                  <a:pt x="153443" y="115549"/>
                </a:cubicBezTo>
                <a:cubicBezTo>
                  <a:pt x="168554" y="108678"/>
                  <a:pt x="184599" y="106043"/>
                  <a:pt x="200977" y="104875"/>
                </a:cubicBezTo>
                <a:cubicBezTo>
                  <a:pt x="204913" y="104608"/>
                  <a:pt x="208916" y="104441"/>
                  <a:pt x="212885" y="104208"/>
                </a:cubicBezTo>
                <a:cubicBezTo>
                  <a:pt x="205914" y="103808"/>
                  <a:pt x="199042" y="103474"/>
                  <a:pt x="192204" y="102673"/>
                </a:cubicBezTo>
                <a:cubicBezTo>
                  <a:pt x="182264" y="101539"/>
                  <a:pt x="172457" y="99738"/>
                  <a:pt x="162950" y="96536"/>
                </a:cubicBezTo>
                <a:cubicBezTo>
                  <a:pt x="150741" y="92433"/>
                  <a:pt x="139833" y="86262"/>
                  <a:pt x="130927" y="76788"/>
                </a:cubicBezTo>
                <a:cubicBezTo>
                  <a:pt x="122988" y="68282"/>
                  <a:pt x="117751" y="58275"/>
                  <a:pt x="114182" y="47367"/>
                </a:cubicBezTo>
                <a:cubicBezTo>
                  <a:pt x="109812" y="34058"/>
                  <a:pt x="107977" y="20248"/>
                  <a:pt x="107210" y="6305"/>
                </a:cubicBezTo>
                <a:cubicBezTo>
                  <a:pt x="107077" y="4203"/>
                  <a:pt x="106977" y="2102"/>
                  <a:pt x="10687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2382" y="513551"/>
            <a:ext cx="5839691" cy="296509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1"/>
            <a:ext cx="9144000" cy="52644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87402" y="3465744"/>
            <a:ext cx="6756598" cy="169889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513551"/>
            <a:ext cx="706582" cy="2406294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63013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289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p49"/>
          <p:cNvSpPr/>
          <p:nvPr/>
        </p:nvSpPr>
        <p:spPr>
          <a:xfrm flipH="1">
            <a:off x="8096579" y="782034"/>
            <a:ext cx="640787" cy="627332"/>
          </a:xfrm>
          <a:custGeom>
            <a:avLst/>
            <a:gdLst/>
            <a:ahLst/>
            <a:cxnLst/>
            <a:rect l="l" t="t" r="r" b="b"/>
            <a:pathLst>
              <a:path w="212886" h="208416" extrusionOk="0">
                <a:moveTo>
                  <a:pt x="106877" y="0"/>
                </a:moveTo>
                <a:cubicBezTo>
                  <a:pt x="106676" y="167"/>
                  <a:pt x="106576" y="400"/>
                  <a:pt x="106610" y="634"/>
                </a:cubicBezTo>
                <a:cubicBezTo>
                  <a:pt x="106276" y="7439"/>
                  <a:pt x="105842" y="14244"/>
                  <a:pt x="105009" y="20982"/>
                </a:cubicBezTo>
                <a:cubicBezTo>
                  <a:pt x="103741" y="31022"/>
                  <a:pt x="101706" y="40863"/>
                  <a:pt x="98270" y="50403"/>
                </a:cubicBezTo>
                <a:cubicBezTo>
                  <a:pt x="90632" y="71618"/>
                  <a:pt x="76488" y="86595"/>
                  <a:pt x="55340" y="94801"/>
                </a:cubicBezTo>
                <a:cubicBezTo>
                  <a:pt x="41563" y="100138"/>
                  <a:pt x="27120" y="102440"/>
                  <a:pt x="12409" y="103474"/>
                </a:cubicBezTo>
                <a:cubicBezTo>
                  <a:pt x="8406" y="103741"/>
                  <a:pt x="4403" y="103908"/>
                  <a:pt x="0" y="104141"/>
                </a:cubicBezTo>
                <a:cubicBezTo>
                  <a:pt x="534" y="104241"/>
                  <a:pt x="701" y="104275"/>
                  <a:pt x="868" y="104275"/>
                </a:cubicBezTo>
                <a:cubicBezTo>
                  <a:pt x="5804" y="104375"/>
                  <a:pt x="10775" y="104708"/>
                  <a:pt x="15712" y="105109"/>
                </a:cubicBezTo>
                <a:cubicBezTo>
                  <a:pt x="26686" y="106009"/>
                  <a:pt x="37560" y="107777"/>
                  <a:pt x="48135" y="111013"/>
                </a:cubicBezTo>
                <a:cubicBezTo>
                  <a:pt x="71551" y="118118"/>
                  <a:pt x="88397" y="132461"/>
                  <a:pt x="97370" y="155545"/>
                </a:cubicBezTo>
                <a:cubicBezTo>
                  <a:pt x="102807" y="169521"/>
                  <a:pt x="105075" y="184098"/>
                  <a:pt x="106076" y="198909"/>
                </a:cubicBezTo>
                <a:cubicBezTo>
                  <a:pt x="106309" y="202078"/>
                  <a:pt x="106443" y="205247"/>
                  <a:pt x="106643" y="208416"/>
                </a:cubicBezTo>
                <a:cubicBezTo>
                  <a:pt x="106843" y="208282"/>
                  <a:pt x="106910" y="208182"/>
                  <a:pt x="106910" y="208049"/>
                </a:cubicBezTo>
                <a:cubicBezTo>
                  <a:pt x="107143" y="200877"/>
                  <a:pt x="107644" y="193705"/>
                  <a:pt x="108578" y="186600"/>
                </a:cubicBezTo>
                <a:cubicBezTo>
                  <a:pt x="109879" y="176493"/>
                  <a:pt x="111947" y="166553"/>
                  <a:pt x="115549" y="156979"/>
                </a:cubicBezTo>
                <a:cubicBezTo>
                  <a:pt x="122621" y="138066"/>
                  <a:pt x="134930" y="123989"/>
                  <a:pt x="153443" y="115549"/>
                </a:cubicBezTo>
                <a:cubicBezTo>
                  <a:pt x="168554" y="108678"/>
                  <a:pt x="184599" y="106043"/>
                  <a:pt x="200977" y="104875"/>
                </a:cubicBezTo>
                <a:cubicBezTo>
                  <a:pt x="204913" y="104608"/>
                  <a:pt x="208916" y="104441"/>
                  <a:pt x="212885" y="104208"/>
                </a:cubicBezTo>
                <a:cubicBezTo>
                  <a:pt x="205914" y="103808"/>
                  <a:pt x="199042" y="103474"/>
                  <a:pt x="192204" y="102673"/>
                </a:cubicBezTo>
                <a:cubicBezTo>
                  <a:pt x="182264" y="101539"/>
                  <a:pt x="172457" y="99738"/>
                  <a:pt x="162950" y="96536"/>
                </a:cubicBezTo>
                <a:cubicBezTo>
                  <a:pt x="150741" y="92433"/>
                  <a:pt x="139833" y="86262"/>
                  <a:pt x="130927" y="76788"/>
                </a:cubicBezTo>
                <a:cubicBezTo>
                  <a:pt x="122988" y="68282"/>
                  <a:pt x="117751" y="58275"/>
                  <a:pt x="114182" y="47367"/>
                </a:cubicBezTo>
                <a:cubicBezTo>
                  <a:pt x="109812" y="34058"/>
                  <a:pt x="107977" y="20248"/>
                  <a:pt x="107210" y="6305"/>
                </a:cubicBezTo>
                <a:cubicBezTo>
                  <a:pt x="107077" y="4203"/>
                  <a:pt x="106977" y="2102"/>
                  <a:pt x="10687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00653"/>
            <a:ext cx="9144000" cy="464284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b="15849"/>
          <a:stretch/>
        </p:blipFill>
        <p:spPr>
          <a:xfrm>
            <a:off x="0" y="0"/>
            <a:ext cx="6534150" cy="504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570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p49"/>
          <p:cNvSpPr/>
          <p:nvPr/>
        </p:nvSpPr>
        <p:spPr>
          <a:xfrm flipH="1">
            <a:off x="8096579" y="782034"/>
            <a:ext cx="640787" cy="627332"/>
          </a:xfrm>
          <a:custGeom>
            <a:avLst/>
            <a:gdLst/>
            <a:ahLst/>
            <a:cxnLst/>
            <a:rect l="l" t="t" r="r" b="b"/>
            <a:pathLst>
              <a:path w="212886" h="208416" extrusionOk="0">
                <a:moveTo>
                  <a:pt x="106877" y="0"/>
                </a:moveTo>
                <a:cubicBezTo>
                  <a:pt x="106676" y="167"/>
                  <a:pt x="106576" y="400"/>
                  <a:pt x="106610" y="634"/>
                </a:cubicBezTo>
                <a:cubicBezTo>
                  <a:pt x="106276" y="7439"/>
                  <a:pt x="105842" y="14244"/>
                  <a:pt x="105009" y="20982"/>
                </a:cubicBezTo>
                <a:cubicBezTo>
                  <a:pt x="103741" y="31022"/>
                  <a:pt x="101706" y="40863"/>
                  <a:pt x="98270" y="50403"/>
                </a:cubicBezTo>
                <a:cubicBezTo>
                  <a:pt x="90632" y="71618"/>
                  <a:pt x="76488" y="86595"/>
                  <a:pt x="55340" y="94801"/>
                </a:cubicBezTo>
                <a:cubicBezTo>
                  <a:pt x="41563" y="100138"/>
                  <a:pt x="27120" y="102440"/>
                  <a:pt x="12409" y="103474"/>
                </a:cubicBezTo>
                <a:cubicBezTo>
                  <a:pt x="8406" y="103741"/>
                  <a:pt x="4403" y="103908"/>
                  <a:pt x="0" y="104141"/>
                </a:cubicBezTo>
                <a:cubicBezTo>
                  <a:pt x="534" y="104241"/>
                  <a:pt x="701" y="104275"/>
                  <a:pt x="868" y="104275"/>
                </a:cubicBezTo>
                <a:cubicBezTo>
                  <a:pt x="5804" y="104375"/>
                  <a:pt x="10775" y="104708"/>
                  <a:pt x="15712" y="105109"/>
                </a:cubicBezTo>
                <a:cubicBezTo>
                  <a:pt x="26686" y="106009"/>
                  <a:pt x="37560" y="107777"/>
                  <a:pt x="48135" y="111013"/>
                </a:cubicBezTo>
                <a:cubicBezTo>
                  <a:pt x="71551" y="118118"/>
                  <a:pt x="88397" y="132461"/>
                  <a:pt x="97370" y="155545"/>
                </a:cubicBezTo>
                <a:cubicBezTo>
                  <a:pt x="102807" y="169521"/>
                  <a:pt x="105075" y="184098"/>
                  <a:pt x="106076" y="198909"/>
                </a:cubicBezTo>
                <a:cubicBezTo>
                  <a:pt x="106309" y="202078"/>
                  <a:pt x="106443" y="205247"/>
                  <a:pt x="106643" y="208416"/>
                </a:cubicBezTo>
                <a:cubicBezTo>
                  <a:pt x="106843" y="208282"/>
                  <a:pt x="106910" y="208182"/>
                  <a:pt x="106910" y="208049"/>
                </a:cubicBezTo>
                <a:cubicBezTo>
                  <a:pt x="107143" y="200877"/>
                  <a:pt x="107644" y="193705"/>
                  <a:pt x="108578" y="186600"/>
                </a:cubicBezTo>
                <a:cubicBezTo>
                  <a:pt x="109879" y="176493"/>
                  <a:pt x="111947" y="166553"/>
                  <a:pt x="115549" y="156979"/>
                </a:cubicBezTo>
                <a:cubicBezTo>
                  <a:pt x="122621" y="138066"/>
                  <a:pt x="134930" y="123989"/>
                  <a:pt x="153443" y="115549"/>
                </a:cubicBezTo>
                <a:cubicBezTo>
                  <a:pt x="168554" y="108678"/>
                  <a:pt x="184599" y="106043"/>
                  <a:pt x="200977" y="104875"/>
                </a:cubicBezTo>
                <a:cubicBezTo>
                  <a:pt x="204913" y="104608"/>
                  <a:pt x="208916" y="104441"/>
                  <a:pt x="212885" y="104208"/>
                </a:cubicBezTo>
                <a:cubicBezTo>
                  <a:pt x="205914" y="103808"/>
                  <a:pt x="199042" y="103474"/>
                  <a:pt x="192204" y="102673"/>
                </a:cubicBezTo>
                <a:cubicBezTo>
                  <a:pt x="182264" y="101539"/>
                  <a:pt x="172457" y="99738"/>
                  <a:pt x="162950" y="96536"/>
                </a:cubicBezTo>
                <a:cubicBezTo>
                  <a:pt x="150741" y="92433"/>
                  <a:pt x="139833" y="86262"/>
                  <a:pt x="130927" y="76788"/>
                </a:cubicBezTo>
                <a:cubicBezTo>
                  <a:pt x="122988" y="68282"/>
                  <a:pt x="117751" y="58275"/>
                  <a:pt x="114182" y="47367"/>
                </a:cubicBezTo>
                <a:cubicBezTo>
                  <a:pt x="109812" y="34058"/>
                  <a:pt x="107977" y="20248"/>
                  <a:pt x="107210" y="6305"/>
                </a:cubicBezTo>
                <a:cubicBezTo>
                  <a:pt x="107077" y="4203"/>
                  <a:pt x="106977" y="2102"/>
                  <a:pt x="10687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1046" y="504967"/>
            <a:ext cx="6650182" cy="337661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b="15849"/>
          <a:stretch/>
        </p:blipFill>
        <p:spPr>
          <a:xfrm>
            <a:off x="0" y="0"/>
            <a:ext cx="6534150" cy="50496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17048" y="3979718"/>
            <a:ext cx="6372183" cy="116378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5103" y="-1958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311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4" name="Google Shape;424;p44"/>
          <p:cNvGrpSpPr/>
          <p:nvPr/>
        </p:nvGrpSpPr>
        <p:grpSpPr>
          <a:xfrm>
            <a:off x="7000015" y="22"/>
            <a:ext cx="2163859" cy="1352895"/>
            <a:chOff x="7000015" y="22"/>
            <a:chExt cx="2163859" cy="1352895"/>
          </a:xfrm>
        </p:grpSpPr>
        <p:sp>
          <p:nvSpPr>
            <p:cNvPr id="425" name="Google Shape;425;p44"/>
            <p:cNvSpPr/>
            <p:nvPr/>
          </p:nvSpPr>
          <p:spPr>
            <a:xfrm flipH="1">
              <a:off x="7255929" y="725584"/>
              <a:ext cx="640787" cy="627332"/>
            </a:xfrm>
            <a:custGeom>
              <a:avLst/>
              <a:gdLst/>
              <a:ahLst/>
              <a:cxnLst/>
              <a:rect l="l" t="t" r="r" b="b"/>
              <a:pathLst>
                <a:path w="212886" h="208416" extrusionOk="0">
                  <a:moveTo>
                    <a:pt x="106877" y="0"/>
                  </a:moveTo>
                  <a:cubicBezTo>
                    <a:pt x="106676" y="167"/>
                    <a:pt x="106576" y="400"/>
                    <a:pt x="106610" y="634"/>
                  </a:cubicBezTo>
                  <a:cubicBezTo>
                    <a:pt x="106276" y="7439"/>
                    <a:pt x="105842" y="14244"/>
                    <a:pt x="105009" y="20982"/>
                  </a:cubicBezTo>
                  <a:cubicBezTo>
                    <a:pt x="103741" y="31022"/>
                    <a:pt x="101706" y="40863"/>
                    <a:pt x="98270" y="50403"/>
                  </a:cubicBezTo>
                  <a:cubicBezTo>
                    <a:pt x="90632" y="71618"/>
                    <a:pt x="76488" y="86595"/>
                    <a:pt x="55340" y="94801"/>
                  </a:cubicBezTo>
                  <a:cubicBezTo>
                    <a:pt x="41563" y="100138"/>
                    <a:pt x="27120" y="102440"/>
                    <a:pt x="12409" y="103474"/>
                  </a:cubicBezTo>
                  <a:cubicBezTo>
                    <a:pt x="8406" y="103741"/>
                    <a:pt x="4403" y="103908"/>
                    <a:pt x="0" y="104141"/>
                  </a:cubicBezTo>
                  <a:cubicBezTo>
                    <a:pt x="534" y="104241"/>
                    <a:pt x="701" y="104275"/>
                    <a:pt x="868" y="104275"/>
                  </a:cubicBezTo>
                  <a:cubicBezTo>
                    <a:pt x="5804" y="104375"/>
                    <a:pt x="10775" y="104708"/>
                    <a:pt x="15712" y="105109"/>
                  </a:cubicBezTo>
                  <a:cubicBezTo>
                    <a:pt x="26686" y="106009"/>
                    <a:pt x="37560" y="107777"/>
                    <a:pt x="48135" y="111013"/>
                  </a:cubicBezTo>
                  <a:cubicBezTo>
                    <a:pt x="71551" y="118118"/>
                    <a:pt x="88397" y="132461"/>
                    <a:pt x="97370" y="155545"/>
                  </a:cubicBezTo>
                  <a:cubicBezTo>
                    <a:pt x="102807" y="169521"/>
                    <a:pt x="105075" y="184098"/>
                    <a:pt x="106076" y="198909"/>
                  </a:cubicBezTo>
                  <a:cubicBezTo>
                    <a:pt x="106309" y="202078"/>
                    <a:pt x="106443" y="205247"/>
                    <a:pt x="106643" y="208416"/>
                  </a:cubicBezTo>
                  <a:cubicBezTo>
                    <a:pt x="106843" y="208282"/>
                    <a:pt x="106910" y="208182"/>
                    <a:pt x="106910" y="208049"/>
                  </a:cubicBezTo>
                  <a:cubicBezTo>
                    <a:pt x="107143" y="200877"/>
                    <a:pt x="107644" y="193705"/>
                    <a:pt x="108578" y="186600"/>
                  </a:cubicBezTo>
                  <a:cubicBezTo>
                    <a:pt x="109879" y="176493"/>
                    <a:pt x="111947" y="166553"/>
                    <a:pt x="115549" y="156979"/>
                  </a:cubicBezTo>
                  <a:cubicBezTo>
                    <a:pt x="122621" y="138066"/>
                    <a:pt x="134930" y="123989"/>
                    <a:pt x="153443" y="115549"/>
                  </a:cubicBezTo>
                  <a:cubicBezTo>
                    <a:pt x="168554" y="108678"/>
                    <a:pt x="184599" y="106043"/>
                    <a:pt x="200977" y="104875"/>
                  </a:cubicBezTo>
                  <a:cubicBezTo>
                    <a:pt x="204913" y="104608"/>
                    <a:pt x="208916" y="104441"/>
                    <a:pt x="212885" y="104208"/>
                  </a:cubicBezTo>
                  <a:cubicBezTo>
                    <a:pt x="205914" y="103808"/>
                    <a:pt x="199042" y="103474"/>
                    <a:pt x="192204" y="102673"/>
                  </a:cubicBezTo>
                  <a:cubicBezTo>
                    <a:pt x="182264" y="101539"/>
                    <a:pt x="172457" y="99738"/>
                    <a:pt x="162950" y="96536"/>
                  </a:cubicBezTo>
                  <a:cubicBezTo>
                    <a:pt x="150741" y="92433"/>
                    <a:pt x="139833" y="86262"/>
                    <a:pt x="130927" y="76788"/>
                  </a:cubicBezTo>
                  <a:cubicBezTo>
                    <a:pt x="122988" y="68282"/>
                    <a:pt x="117751" y="58275"/>
                    <a:pt x="114182" y="47367"/>
                  </a:cubicBezTo>
                  <a:cubicBezTo>
                    <a:pt x="109812" y="34058"/>
                    <a:pt x="107977" y="20248"/>
                    <a:pt x="107210" y="6305"/>
                  </a:cubicBezTo>
                  <a:cubicBezTo>
                    <a:pt x="107077" y="4203"/>
                    <a:pt x="106977" y="2102"/>
                    <a:pt x="1068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44"/>
            <p:cNvSpPr/>
            <p:nvPr/>
          </p:nvSpPr>
          <p:spPr>
            <a:xfrm rot="5400000" flipH="1">
              <a:off x="7441343" y="-441307"/>
              <a:ext cx="1261554" cy="2144210"/>
            </a:xfrm>
            <a:custGeom>
              <a:avLst/>
              <a:gdLst/>
              <a:ahLst/>
              <a:cxnLst/>
              <a:rect l="l" t="t" r="r" b="b"/>
              <a:pathLst>
                <a:path w="31341" h="53269" fill="none" extrusionOk="0">
                  <a:moveTo>
                    <a:pt x="31341" y="53268"/>
                  </a:moveTo>
                  <a:lnTo>
                    <a:pt x="31341" y="53268"/>
                  </a:lnTo>
                  <a:cubicBezTo>
                    <a:pt x="14100" y="53268"/>
                    <a:pt x="0" y="39159"/>
                    <a:pt x="0" y="21908"/>
                  </a:cubicBez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97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427" name="Google Shape;427;p44"/>
            <p:cNvCxnSpPr/>
            <p:nvPr/>
          </p:nvCxnSpPr>
          <p:spPr>
            <a:xfrm>
              <a:off x="8430374" y="1260982"/>
              <a:ext cx="733500" cy="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303268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4" name="Google Shape;424;p44"/>
          <p:cNvGrpSpPr/>
          <p:nvPr/>
        </p:nvGrpSpPr>
        <p:grpSpPr>
          <a:xfrm>
            <a:off x="7000015" y="22"/>
            <a:ext cx="2163859" cy="1352895"/>
            <a:chOff x="7000015" y="22"/>
            <a:chExt cx="2163859" cy="1352895"/>
          </a:xfrm>
        </p:grpSpPr>
        <p:sp>
          <p:nvSpPr>
            <p:cNvPr id="425" name="Google Shape;425;p44"/>
            <p:cNvSpPr/>
            <p:nvPr/>
          </p:nvSpPr>
          <p:spPr>
            <a:xfrm flipH="1">
              <a:off x="7255929" y="725584"/>
              <a:ext cx="640787" cy="627332"/>
            </a:xfrm>
            <a:custGeom>
              <a:avLst/>
              <a:gdLst/>
              <a:ahLst/>
              <a:cxnLst/>
              <a:rect l="l" t="t" r="r" b="b"/>
              <a:pathLst>
                <a:path w="212886" h="208416" extrusionOk="0">
                  <a:moveTo>
                    <a:pt x="106877" y="0"/>
                  </a:moveTo>
                  <a:cubicBezTo>
                    <a:pt x="106676" y="167"/>
                    <a:pt x="106576" y="400"/>
                    <a:pt x="106610" y="634"/>
                  </a:cubicBezTo>
                  <a:cubicBezTo>
                    <a:pt x="106276" y="7439"/>
                    <a:pt x="105842" y="14244"/>
                    <a:pt x="105009" y="20982"/>
                  </a:cubicBezTo>
                  <a:cubicBezTo>
                    <a:pt x="103741" y="31022"/>
                    <a:pt x="101706" y="40863"/>
                    <a:pt x="98270" y="50403"/>
                  </a:cubicBezTo>
                  <a:cubicBezTo>
                    <a:pt x="90632" y="71618"/>
                    <a:pt x="76488" y="86595"/>
                    <a:pt x="55340" y="94801"/>
                  </a:cubicBezTo>
                  <a:cubicBezTo>
                    <a:pt x="41563" y="100138"/>
                    <a:pt x="27120" y="102440"/>
                    <a:pt x="12409" y="103474"/>
                  </a:cubicBezTo>
                  <a:cubicBezTo>
                    <a:pt x="8406" y="103741"/>
                    <a:pt x="4403" y="103908"/>
                    <a:pt x="0" y="104141"/>
                  </a:cubicBezTo>
                  <a:cubicBezTo>
                    <a:pt x="534" y="104241"/>
                    <a:pt x="701" y="104275"/>
                    <a:pt x="868" y="104275"/>
                  </a:cubicBezTo>
                  <a:cubicBezTo>
                    <a:pt x="5804" y="104375"/>
                    <a:pt x="10775" y="104708"/>
                    <a:pt x="15712" y="105109"/>
                  </a:cubicBezTo>
                  <a:cubicBezTo>
                    <a:pt x="26686" y="106009"/>
                    <a:pt x="37560" y="107777"/>
                    <a:pt x="48135" y="111013"/>
                  </a:cubicBezTo>
                  <a:cubicBezTo>
                    <a:pt x="71551" y="118118"/>
                    <a:pt x="88397" y="132461"/>
                    <a:pt x="97370" y="155545"/>
                  </a:cubicBezTo>
                  <a:cubicBezTo>
                    <a:pt x="102807" y="169521"/>
                    <a:pt x="105075" y="184098"/>
                    <a:pt x="106076" y="198909"/>
                  </a:cubicBezTo>
                  <a:cubicBezTo>
                    <a:pt x="106309" y="202078"/>
                    <a:pt x="106443" y="205247"/>
                    <a:pt x="106643" y="208416"/>
                  </a:cubicBezTo>
                  <a:cubicBezTo>
                    <a:pt x="106843" y="208282"/>
                    <a:pt x="106910" y="208182"/>
                    <a:pt x="106910" y="208049"/>
                  </a:cubicBezTo>
                  <a:cubicBezTo>
                    <a:pt x="107143" y="200877"/>
                    <a:pt x="107644" y="193705"/>
                    <a:pt x="108578" y="186600"/>
                  </a:cubicBezTo>
                  <a:cubicBezTo>
                    <a:pt x="109879" y="176493"/>
                    <a:pt x="111947" y="166553"/>
                    <a:pt x="115549" y="156979"/>
                  </a:cubicBezTo>
                  <a:cubicBezTo>
                    <a:pt x="122621" y="138066"/>
                    <a:pt x="134930" y="123989"/>
                    <a:pt x="153443" y="115549"/>
                  </a:cubicBezTo>
                  <a:cubicBezTo>
                    <a:pt x="168554" y="108678"/>
                    <a:pt x="184599" y="106043"/>
                    <a:pt x="200977" y="104875"/>
                  </a:cubicBezTo>
                  <a:cubicBezTo>
                    <a:pt x="204913" y="104608"/>
                    <a:pt x="208916" y="104441"/>
                    <a:pt x="212885" y="104208"/>
                  </a:cubicBezTo>
                  <a:cubicBezTo>
                    <a:pt x="205914" y="103808"/>
                    <a:pt x="199042" y="103474"/>
                    <a:pt x="192204" y="102673"/>
                  </a:cubicBezTo>
                  <a:cubicBezTo>
                    <a:pt x="182264" y="101539"/>
                    <a:pt x="172457" y="99738"/>
                    <a:pt x="162950" y="96536"/>
                  </a:cubicBezTo>
                  <a:cubicBezTo>
                    <a:pt x="150741" y="92433"/>
                    <a:pt x="139833" y="86262"/>
                    <a:pt x="130927" y="76788"/>
                  </a:cubicBezTo>
                  <a:cubicBezTo>
                    <a:pt x="122988" y="68282"/>
                    <a:pt x="117751" y="58275"/>
                    <a:pt x="114182" y="47367"/>
                  </a:cubicBezTo>
                  <a:cubicBezTo>
                    <a:pt x="109812" y="34058"/>
                    <a:pt x="107977" y="20248"/>
                    <a:pt x="107210" y="6305"/>
                  </a:cubicBezTo>
                  <a:cubicBezTo>
                    <a:pt x="107077" y="4203"/>
                    <a:pt x="106977" y="2102"/>
                    <a:pt x="1068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44"/>
            <p:cNvSpPr/>
            <p:nvPr/>
          </p:nvSpPr>
          <p:spPr>
            <a:xfrm rot="5400000" flipH="1">
              <a:off x="7441343" y="-441307"/>
              <a:ext cx="1261554" cy="2144210"/>
            </a:xfrm>
            <a:custGeom>
              <a:avLst/>
              <a:gdLst/>
              <a:ahLst/>
              <a:cxnLst/>
              <a:rect l="l" t="t" r="r" b="b"/>
              <a:pathLst>
                <a:path w="31341" h="53269" fill="none" extrusionOk="0">
                  <a:moveTo>
                    <a:pt x="31341" y="53268"/>
                  </a:moveTo>
                  <a:lnTo>
                    <a:pt x="31341" y="53268"/>
                  </a:lnTo>
                  <a:cubicBezTo>
                    <a:pt x="14100" y="53268"/>
                    <a:pt x="0" y="39159"/>
                    <a:pt x="0" y="21908"/>
                  </a:cubicBez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97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427" name="Google Shape;427;p44"/>
            <p:cNvCxnSpPr/>
            <p:nvPr/>
          </p:nvCxnSpPr>
          <p:spPr>
            <a:xfrm>
              <a:off x="8430374" y="1260982"/>
              <a:ext cx="733500" cy="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3032683"/>
          </a:xfrm>
          <a:prstGeom prst="rect">
            <a:avLst/>
          </a:prstGeom>
        </p:spPr>
      </p:pic>
      <p:pic>
        <p:nvPicPr>
          <p:cNvPr id="3" name="EV_SB3_U08_p078_Ex2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476500" y="3884613"/>
            <a:ext cx="609600" cy="609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19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937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Product Manager Skills Conference Red Variant by Slidesgo">
  <a:themeElements>
    <a:clrScheme name="Simple Light">
      <a:dk1>
        <a:srgbClr val="2C2C2D"/>
      </a:dk1>
      <a:lt1>
        <a:srgbClr val="FFFAFA"/>
      </a:lt1>
      <a:dk2>
        <a:srgbClr val="FF6C6C"/>
      </a:dk2>
      <a:lt2>
        <a:srgbClr val="FFCACA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2C2C2D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2</Words>
  <Application>Microsoft Office PowerPoint</Application>
  <PresentationFormat>On-screen Show (16:9)</PresentationFormat>
  <Paragraphs>1</Paragraphs>
  <Slides>26</Slides>
  <Notes>26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Abhaya Libre Medium</vt:lpstr>
      <vt:lpstr>Lexend SemiBold</vt:lpstr>
      <vt:lpstr>Abhaya Libre SemiBold</vt:lpstr>
      <vt:lpstr>Lexend</vt:lpstr>
      <vt:lpstr>Nunito Light</vt:lpstr>
      <vt:lpstr>Arial</vt:lpstr>
      <vt:lpstr>Product Manager Skills Conference Red Variant by Slidesgo</vt:lpstr>
      <vt:lpstr>Evolve 3B 8.2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Evolve 3 0.0</dc:title>
  <cp:lastModifiedBy>Admin</cp:lastModifiedBy>
  <cp:revision>14</cp:revision>
  <dcterms:modified xsi:type="dcterms:W3CDTF">2023-07-23T07:50:36Z</dcterms:modified>
</cp:coreProperties>
</file>