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3"/>
  </p:notesMasterIdLst>
  <p:sldIdLst>
    <p:sldId id="259" r:id="rId2"/>
    <p:sldId id="257" r:id="rId3"/>
    <p:sldId id="310" r:id="rId4"/>
    <p:sldId id="258" r:id="rId5"/>
    <p:sldId id="294" r:id="rId6"/>
    <p:sldId id="296" r:id="rId7"/>
    <p:sldId id="262" r:id="rId8"/>
    <p:sldId id="297" r:id="rId9"/>
    <p:sldId id="265" r:id="rId10"/>
    <p:sldId id="295" r:id="rId11"/>
    <p:sldId id="298" r:id="rId12"/>
    <p:sldId id="263" r:id="rId13"/>
    <p:sldId id="299" r:id="rId14"/>
    <p:sldId id="306" r:id="rId15"/>
    <p:sldId id="275" r:id="rId16"/>
    <p:sldId id="300" r:id="rId17"/>
    <p:sldId id="307" r:id="rId18"/>
    <p:sldId id="267" r:id="rId19"/>
    <p:sldId id="301" r:id="rId20"/>
    <p:sldId id="308" r:id="rId21"/>
    <p:sldId id="283" r:id="rId22"/>
    <p:sldId id="303" r:id="rId23"/>
    <p:sldId id="264" r:id="rId24"/>
    <p:sldId id="304" r:id="rId25"/>
    <p:sldId id="269" r:id="rId26"/>
    <p:sldId id="305" r:id="rId27"/>
    <p:sldId id="309" r:id="rId28"/>
    <p:sldId id="278" r:id="rId29"/>
    <p:sldId id="281" r:id="rId30"/>
    <p:sldId id="282" r:id="rId31"/>
    <p:sldId id="311" r:id="rId32"/>
  </p:sldIdLst>
  <p:sldSz cx="9144000" cy="5143500" type="screen16x9"/>
  <p:notesSz cx="6858000" cy="9144000"/>
  <p:embeddedFontLst>
    <p:embeddedFont>
      <p:font typeface="Abhaya Libre Medium" panose="020B0604020202020204" charset="0"/>
      <p:regular r:id="rId34"/>
      <p:bold r:id="rId35"/>
    </p:embeddedFont>
    <p:embeddedFont>
      <p:font typeface="Lexend SemiBold" panose="020B0604020202020204" charset="0"/>
      <p:regular r:id="rId36"/>
      <p:bold r:id="rId37"/>
    </p:embeddedFont>
    <p:embeddedFont>
      <p:font typeface="Abhaya Libre SemiBold" panose="020B0604020202020204" charset="0"/>
      <p:regular r:id="rId38"/>
      <p:bold r:id="rId39"/>
    </p:embeddedFont>
    <p:embeddedFont>
      <p:font typeface="Lexend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88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02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21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66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678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114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1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038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78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067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772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792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01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61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90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59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55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947538" y="1886901"/>
            <a:ext cx="3715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"/>
          </p:nvPr>
        </p:nvSpPr>
        <p:spPr>
          <a:xfrm>
            <a:off x="947463" y="2458301"/>
            <a:ext cx="3715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"/>
          <p:cNvSpPr/>
          <p:nvPr/>
        </p:nvSpPr>
        <p:spPr>
          <a:xfrm rot="10800000" flipH="1">
            <a:off x="8142100" y="3150681"/>
            <a:ext cx="1212818" cy="20612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"/>
          <p:cNvSpPr/>
          <p:nvPr/>
        </p:nvSpPr>
        <p:spPr>
          <a:xfrm rot="10800000" flipH="1">
            <a:off x="8349897" y="305994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67" r:id="rId10"/>
    <p:sldLayoutId id="2147483670" r:id="rId11"/>
    <p:sldLayoutId id="2147483674" r:id="rId12"/>
    <p:sldLayoutId id="2147483677" r:id="rId13"/>
    <p:sldLayoutId id="2147483678" r:id="rId14"/>
    <p:sldLayoutId id="2147483679" r:id="rId15"/>
    <p:sldLayoutId id="2147483684" r:id="rId16"/>
    <p:sldLayoutId id="214748368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8.3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256548"/>
            <a:ext cx="9174986" cy="1820139"/>
          </a:xfrm>
          <a:prstGeom prst="rect">
            <a:avLst/>
          </a:prstGeom>
        </p:spPr>
      </p:pic>
      <p:pic>
        <p:nvPicPr>
          <p:cNvPr id="3" name="EV_SB3_U08_p080_Ex1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9015" y="360599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6548"/>
            <a:ext cx="9174986" cy="18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799"/>
          <a:stretch/>
        </p:blipFill>
        <p:spPr>
          <a:xfrm>
            <a:off x="1001857" y="3433922"/>
            <a:ext cx="3838789" cy="1032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000"/>
          <a:stretch/>
        </p:blipFill>
        <p:spPr>
          <a:xfrm>
            <a:off x="0" y="1049725"/>
            <a:ext cx="9144030" cy="1113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9000"/>
          <a:stretch/>
        </p:blipFill>
        <p:spPr>
          <a:xfrm>
            <a:off x="0" y="1049725"/>
            <a:ext cx="9144030" cy="1113322"/>
          </a:xfrm>
          <a:prstGeom prst="rect">
            <a:avLst/>
          </a:prstGeom>
        </p:spPr>
      </p:pic>
      <p:pic>
        <p:nvPicPr>
          <p:cNvPr id="3" name="EV_SB3_U08_p081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2708" y="382101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000"/>
          <a:stretch/>
        </p:blipFill>
        <p:spPr>
          <a:xfrm>
            <a:off x="0" y="1049725"/>
            <a:ext cx="9144030" cy="1113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933" b="8377"/>
          <a:stretch/>
        </p:blipFill>
        <p:spPr>
          <a:xfrm>
            <a:off x="967014" y="2206171"/>
            <a:ext cx="6435272" cy="972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91447" y="3904311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226293" y="2812673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" y="101"/>
            <a:ext cx="9160641" cy="2567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91447" y="3904311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226293" y="2812673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9" y="101"/>
            <a:ext cx="9160641" cy="2567638"/>
          </a:xfrm>
          <a:prstGeom prst="rect">
            <a:avLst/>
          </a:prstGeom>
        </p:spPr>
      </p:pic>
      <p:pic>
        <p:nvPicPr>
          <p:cNvPr id="9" name="EV_SB3_U08_p081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278" y="3901193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91447" y="3904311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226293" y="2812673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" y="101"/>
            <a:ext cx="9160641" cy="2567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765" y="2789886"/>
            <a:ext cx="7820025" cy="1114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6775594" y="3538922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1260705"/>
            <a:ext cx="9144005" cy="1385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6775594" y="3538922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" y="1260705"/>
            <a:ext cx="9144005" cy="1385676"/>
          </a:xfrm>
          <a:prstGeom prst="rect">
            <a:avLst/>
          </a:prstGeom>
        </p:spPr>
      </p:pic>
      <p:pic>
        <p:nvPicPr>
          <p:cNvPr id="3" name="EV_SB3_U08_p081_Ex2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310" y="3667584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6" y="21"/>
            <a:ext cx="6238672" cy="2597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82389"/>
            <a:ext cx="4395355" cy="285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6775594" y="3538922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1260705"/>
            <a:ext cx="9144005" cy="1385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04"/>
          <a:stretch/>
        </p:blipFill>
        <p:spPr>
          <a:xfrm>
            <a:off x="587375" y="2989943"/>
            <a:ext cx="2286453" cy="1153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634514" y="2351314"/>
            <a:ext cx="3106057" cy="33237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4514"/>
            <a:ext cx="9144000" cy="4738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41465"/>
          <a:stretch/>
        </p:blipFill>
        <p:spPr>
          <a:xfrm>
            <a:off x="0" y="356281"/>
            <a:ext cx="9144001" cy="1791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b="43286"/>
          <a:stretch/>
        </p:blipFill>
        <p:spPr>
          <a:xfrm>
            <a:off x="43541" y="2220871"/>
            <a:ext cx="9144001" cy="1718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634514" y="2351314"/>
            <a:ext cx="3106057" cy="33237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4514"/>
            <a:ext cx="9144000" cy="4738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81293"/>
          <a:stretch/>
        </p:blipFill>
        <p:spPr>
          <a:xfrm>
            <a:off x="0" y="356281"/>
            <a:ext cx="9144001" cy="5726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b="85159"/>
          <a:stretch/>
        </p:blipFill>
        <p:spPr>
          <a:xfrm>
            <a:off x="43541" y="2220871"/>
            <a:ext cx="9144001" cy="449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56165"/>
          <a:stretch/>
        </p:blipFill>
        <p:spPr>
          <a:xfrm>
            <a:off x="-298" y="797666"/>
            <a:ext cx="9144001" cy="134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54976"/>
          <a:stretch/>
        </p:blipFill>
        <p:spPr>
          <a:xfrm>
            <a:off x="0" y="2670629"/>
            <a:ext cx="9144001" cy="1364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40" y="1058861"/>
            <a:ext cx="6877504" cy="146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40" y="1058861"/>
            <a:ext cx="6877504" cy="1465811"/>
          </a:xfrm>
          <a:prstGeom prst="rect">
            <a:avLst/>
          </a:prstGeom>
        </p:spPr>
      </p:pic>
      <p:pic>
        <p:nvPicPr>
          <p:cNvPr id="2" name="EV_SB3_U08_p081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0363" y="32766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547761" y="3743478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21"/>
          <a:stretch/>
        </p:blipFill>
        <p:spPr>
          <a:xfrm>
            <a:off x="159656" y="1303727"/>
            <a:ext cx="8870415" cy="1802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547761" y="3743478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021"/>
          <a:stretch/>
        </p:blipFill>
        <p:spPr>
          <a:xfrm>
            <a:off x="159656" y="1303727"/>
            <a:ext cx="8870415" cy="1802330"/>
          </a:xfrm>
          <a:prstGeom prst="rect">
            <a:avLst/>
          </a:prstGeom>
        </p:spPr>
      </p:pic>
      <p:pic>
        <p:nvPicPr>
          <p:cNvPr id="2" name="EV_SB3_U08_p081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717" y="3248253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547761" y="3743478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21"/>
          <a:stretch/>
        </p:blipFill>
        <p:spPr>
          <a:xfrm>
            <a:off x="159656" y="1303727"/>
            <a:ext cx="8870415" cy="1802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76914"/>
            <a:ext cx="9144000" cy="11665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57975"/>
          <a:stretch/>
        </p:blipFill>
        <p:spPr>
          <a:xfrm>
            <a:off x="7146746" y="3583824"/>
            <a:ext cx="2536277" cy="1400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49" r="31255" b="43447"/>
          <a:stretch/>
        </p:blipFill>
        <p:spPr>
          <a:xfrm>
            <a:off x="802822" y="3285674"/>
            <a:ext cx="1650092" cy="1756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251" r="35148" b="51980"/>
          <a:stretch/>
        </p:blipFill>
        <p:spPr>
          <a:xfrm>
            <a:off x="816947" y="465595"/>
            <a:ext cx="7849514" cy="508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163"/>
          <a:stretch/>
        </p:blipFill>
        <p:spPr>
          <a:xfrm>
            <a:off x="1822315" y="1003941"/>
            <a:ext cx="4172085" cy="1041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18" t="44444" r="83204"/>
          <a:stretch/>
        </p:blipFill>
        <p:spPr>
          <a:xfrm>
            <a:off x="5644552" y="1132921"/>
            <a:ext cx="1538513" cy="610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2" y="2045724"/>
            <a:ext cx="8915984" cy="123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88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029"/>
            <a:ext cx="9144000" cy="2636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2177143"/>
            <a:ext cx="4252686" cy="16691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6" y="21"/>
            <a:ext cx="6238672" cy="2597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82389"/>
            <a:ext cx="4395355" cy="285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EV_SB3_U08_p080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5220" y="360831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78869" cy="3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3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5745" y="1"/>
            <a:ext cx="4738285" cy="15690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745" y="14293"/>
            <a:ext cx="4738285" cy="1554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14403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5745" y="1"/>
            <a:ext cx="4738285" cy="15690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745" y="14293"/>
            <a:ext cx="4738285" cy="1554734"/>
          </a:xfrm>
          <a:prstGeom prst="rect">
            <a:avLst/>
          </a:prstGeom>
        </p:spPr>
      </p:pic>
      <p:pic>
        <p:nvPicPr>
          <p:cNvPr id="4" name="EV_SB3_U08_p080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5886" y="14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6" y="21"/>
            <a:ext cx="6238672" cy="2597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263" y="1465416"/>
            <a:ext cx="2608118" cy="1692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273"/>
          <a:stretch/>
        </p:blipFill>
        <p:spPr>
          <a:xfrm>
            <a:off x="1781923" y="3543300"/>
            <a:ext cx="7098457" cy="141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8113334" y="3044536"/>
            <a:ext cx="1352784" cy="1446860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366742" y="4253044"/>
            <a:ext cx="455007" cy="377503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56989" cy="2930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8113334" y="3044536"/>
            <a:ext cx="1352784" cy="1446860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366742" y="4253044"/>
            <a:ext cx="455007" cy="377503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56989" cy="2930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27"/>
          <a:stretch/>
        </p:blipFill>
        <p:spPr>
          <a:xfrm>
            <a:off x="542925" y="2930236"/>
            <a:ext cx="6657975" cy="1412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6548"/>
            <a:ext cx="9174986" cy="1820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On-screen Show (16:9)</PresentationFormat>
  <Paragraphs>1</Paragraphs>
  <Slides>31</Slides>
  <Notes>31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8.3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10</cp:revision>
  <dcterms:modified xsi:type="dcterms:W3CDTF">2023-07-23T07:50:54Z</dcterms:modified>
</cp:coreProperties>
</file>