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6"/>
  </p:notesMasterIdLst>
  <p:sldIdLst>
    <p:sldId id="259" r:id="rId2"/>
    <p:sldId id="262" r:id="rId3"/>
    <p:sldId id="263" r:id="rId4"/>
    <p:sldId id="294" r:id="rId5"/>
    <p:sldId id="298" r:id="rId6"/>
    <p:sldId id="265" r:id="rId7"/>
    <p:sldId id="295" r:id="rId8"/>
    <p:sldId id="299" r:id="rId9"/>
    <p:sldId id="258" r:id="rId10"/>
    <p:sldId id="296" r:id="rId11"/>
    <p:sldId id="257" r:id="rId12"/>
    <p:sldId id="297" r:id="rId13"/>
    <p:sldId id="300" r:id="rId14"/>
    <p:sldId id="264" r:id="rId15"/>
    <p:sldId id="301" r:id="rId16"/>
    <p:sldId id="267" r:id="rId17"/>
    <p:sldId id="302" r:id="rId18"/>
    <p:sldId id="269" r:id="rId19"/>
    <p:sldId id="303" r:id="rId20"/>
    <p:sldId id="275" r:id="rId21"/>
    <p:sldId id="304" r:id="rId22"/>
    <p:sldId id="277" r:id="rId23"/>
    <p:sldId id="278" r:id="rId24"/>
    <p:sldId id="305" r:id="rId25"/>
  </p:sldIdLst>
  <p:sldSz cx="9144000" cy="5143500" type="screen16x9"/>
  <p:notesSz cx="6858000" cy="9144000"/>
  <p:embeddedFontLst>
    <p:embeddedFont>
      <p:font typeface="Lexend" panose="020B0604020202020204" charset="0"/>
      <p:regular r:id="rId27"/>
      <p:bold r:id="rId28"/>
    </p:embeddedFont>
    <p:embeddedFont>
      <p:font typeface="Abhaya Libre Medium" panose="020B0604020202020204" charset="0"/>
      <p:regular r:id="rId29"/>
      <p:bold r:id="rId30"/>
    </p:embeddedFont>
    <p:embeddedFont>
      <p:font typeface="Lexend SemiBold" panose="020B0604020202020204" charset="0"/>
      <p:regular r:id="rId31"/>
      <p:bold r:id="rId32"/>
    </p:embeddedFont>
    <p:embeddedFont>
      <p:font typeface="Abhaya Libre SemiBold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839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750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439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67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723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15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105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19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10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7770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679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9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5400000" flipH="1">
            <a:off x="347629" y="3820752"/>
            <a:ext cx="1001035" cy="170095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1095158" y="41750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44748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447485" y="3066570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9583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695835" y="3066571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0" y="2252000"/>
            <a:ext cx="1027776" cy="289167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 rot="5400000" flipH="1">
            <a:off x="1875022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-5400000" flipH="1">
            <a:off x="595671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0"/>
          <p:cNvCxnSpPr/>
          <p:nvPr/>
        </p:nvCxnSpPr>
        <p:spPr>
          <a:xfrm rot="10800000">
            <a:off x="-3137" y="3990625"/>
            <a:ext cx="103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0"/>
          <p:cNvSpPr txBox="1">
            <a:spLocks noGrp="1"/>
          </p:cNvSpPr>
          <p:nvPr>
            <p:ph type="title" hasCustomPrompt="1"/>
          </p:nvPr>
        </p:nvSpPr>
        <p:spPr>
          <a:xfrm>
            <a:off x="2621114" y="596300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1"/>
          </p:nvPr>
        </p:nvSpPr>
        <p:spPr>
          <a:xfrm>
            <a:off x="2621114" y="1345402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2" hasCustomPrompt="1"/>
          </p:nvPr>
        </p:nvSpPr>
        <p:spPr>
          <a:xfrm>
            <a:off x="2621114" y="2008949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3"/>
          </p:nvPr>
        </p:nvSpPr>
        <p:spPr>
          <a:xfrm>
            <a:off x="2621114" y="2758051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title" idx="4" hasCustomPrompt="1"/>
          </p:nvPr>
        </p:nvSpPr>
        <p:spPr>
          <a:xfrm>
            <a:off x="2621114" y="3421598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5"/>
          </p:nvPr>
        </p:nvSpPr>
        <p:spPr>
          <a:xfrm>
            <a:off x="2621114" y="4170700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 hasCustomPrompt="1"/>
          </p:nvPr>
        </p:nvSpPr>
        <p:spPr>
          <a:xfrm>
            <a:off x="10203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1"/>
          </p:nvPr>
        </p:nvSpPr>
        <p:spPr>
          <a:xfrm>
            <a:off x="10203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2"/>
          </p:nvPr>
        </p:nvSpPr>
        <p:spPr>
          <a:xfrm>
            <a:off x="10203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3" hasCustomPrompt="1"/>
          </p:nvPr>
        </p:nvSpPr>
        <p:spPr>
          <a:xfrm>
            <a:off x="351450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4"/>
          </p:nvPr>
        </p:nvSpPr>
        <p:spPr>
          <a:xfrm>
            <a:off x="351450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5"/>
          </p:nvPr>
        </p:nvSpPr>
        <p:spPr>
          <a:xfrm>
            <a:off x="351450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title" idx="6" hasCustomPrompt="1"/>
          </p:nvPr>
        </p:nvSpPr>
        <p:spPr>
          <a:xfrm>
            <a:off x="60086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7"/>
          </p:nvPr>
        </p:nvSpPr>
        <p:spPr>
          <a:xfrm>
            <a:off x="60086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8"/>
          </p:nvPr>
        </p:nvSpPr>
        <p:spPr>
          <a:xfrm>
            <a:off x="60086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 idx="9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/>
          <p:nvPr/>
        </p:nvSpPr>
        <p:spPr>
          <a:xfrm rot="5400000" flipH="1">
            <a:off x="269050" y="3834475"/>
            <a:ext cx="997333" cy="169486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 rot="5400000">
            <a:off x="1209658" y="43715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 rot="-5400000">
            <a:off x="3305509" y="1289384"/>
            <a:ext cx="544357" cy="716387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10800000">
            <a:off x="7733316" y="421588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 rot="5400000">
            <a:off x="8025268" y="4011964"/>
            <a:ext cx="745994" cy="1516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10800000" flipH="1">
            <a:off x="0" y="3991760"/>
            <a:ext cx="6027819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800000" flipH="1">
            <a:off x="6027825" y="107"/>
            <a:ext cx="3116310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5400000">
            <a:off x="1875022" y="537272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rot="-5400000">
            <a:off x="595671" y="-596811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633450" y="1357200"/>
            <a:ext cx="6291000" cy="24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10800000" flipH="1">
            <a:off x="7898325" y="2736381"/>
            <a:ext cx="1456573" cy="24755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10800000" flipH="1">
            <a:off x="8057575" y="2796810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266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23266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56777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56777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23266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3266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56777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56777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8" r:id="rId5"/>
    <p:sldLayoutId id="2147483659" r:id="rId6"/>
    <p:sldLayoutId id="2147483661" r:id="rId7"/>
    <p:sldLayoutId id="2147483663" r:id="rId8"/>
    <p:sldLayoutId id="2147483664" r:id="rId9"/>
    <p:sldLayoutId id="2147483666" r:id="rId10"/>
    <p:sldLayoutId id="2147483667" r:id="rId11"/>
    <p:sldLayoutId id="2147483670" r:id="rId12"/>
    <p:sldLayoutId id="2147483679" r:id="rId13"/>
    <p:sldLayoutId id="2147483684" r:id="rId14"/>
    <p:sldLayoutId id="214748368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8.4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" y="778065"/>
            <a:ext cx="9144000" cy="1485709"/>
          </a:xfrm>
          <a:prstGeom prst="rect">
            <a:avLst/>
          </a:prstGeom>
        </p:spPr>
      </p:pic>
      <p:pic>
        <p:nvPicPr>
          <p:cNvPr id="2" name="EV_SB3_U08_p082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58925" y="340042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3920" t="3022"/>
          <a:stretch/>
        </p:blipFill>
        <p:spPr>
          <a:xfrm>
            <a:off x="5469241" y="1968500"/>
            <a:ext cx="3674759" cy="317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7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2917"/>
            <a:ext cx="9144000" cy="18695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1800" y="1987138"/>
            <a:ext cx="2382074" cy="17593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52917"/>
            <a:ext cx="9144000" cy="18695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1800" y="1987138"/>
            <a:ext cx="2382074" cy="17593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V_SB3_U08_p082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8025" y="4187825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2917"/>
            <a:ext cx="9144000" cy="18695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1800" y="1987138"/>
            <a:ext cx="2382074" cy="175936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281"/>
          <a:stretch/>
        </p:blipFill>
        <p:spPr>
          <a:xfrm>
            <a:off x="1284287" y="3378199"/>
            <a:ext cx="4467225" cy="1154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87" y="1131887"/>
            <a:ext cx="6981825" cy="1990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87" y="1131887"/>
            <a:ext cx="6981825" cy="1990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6123"/>
          <a:stretch/>
        </p:blipFill>
        <p:spPr>
          <a:xfrm>
            <a:off x="865187" y="2946401"/>
            <a:ext cx="7421562" cy="111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7926663" y="1333605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" y="-10858"/>
            <a:ext cx="9144005" cy="51601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7926663" y="1333605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3476"/>
          <a:stretch/>
        </p:blipFill>
        <p:spPr>
          <a:xfrm>
            <a:off x="-9" y="-10858"/>
            <a:ext cx="9144005" cy="852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-80" t="16946" r="1"/>
          <a:stretch/>
        </p:blipFill>
        <p:spPr>
          <a:xfrm>
            <a:off x="-29223" y="841829"/>
            <a:ext cx="5399509" cy="2528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277"/>
          <a:stretch/>
        </p:blipFill>
        <p:spPr>
          <a:xfrm>
            <a:off x="3193142" y="3425370"/>
            <a:ext cx="5950858" cy="1732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87886" y="726545"/>
            <a:ext cx="2656114" cy="4349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6391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460675" y="2190450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826"/>
            <a:ext cx="9144000" cy="679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460675" y="2190450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826"/>
            <a:ext cx="9144000" cy="679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167" b="3770"/>
          <a:stretch/>
        </p:blipFill>
        <p:spPr>
          <a:xfrm>
            <a:off x="105694" y="2190450"/>
            <a:ext cx="7359209" cy="1748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928" y="0"/>
            <a:ext cx="9186628" cy="3606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0016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91443" y="3915784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72570" y="165355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" y="1212638"/>
            <a:ext cx="9144000" cy="26637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63886" y="1857829"/>
            <a:ext cx="4279353" cy="205795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91443" y="3915784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72570" y="165355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" y="1212638"/>
            <a:ext cx="9144000" cy="26637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63886" y="1857829"/>
            <a:ext cx="4279353" cy="205795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886" y="2775008"/>
            <a:ext cx="3741969" cy="1042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2571280" y="3953911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23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7429" y="-667657"/>
            <a:ext cx="4325257" cy="12482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628" y="2234778"/>
            <a:ext cx="3926114" cy="2208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819"/>
          <a:stretch/>
        </p:blipFill>
        <p:spPr>
          <a:xfrm>
            <a:off x="0" y="1770743"/>
            <a:ext cx="9144000" cy="823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69" y="-1958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69" y="-1958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2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" r="46908" b="1633"/>
          <a:stretch/>
        </p:blipFill>
        <p:spPr>
          <a:xfrm>
            <a:off x="0" y="1060060"/>
            <a:ext cx="8905638" cy="693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201" b="23986"/>
          <a:stretch/>
        </p:blipFill>
        <p:spPr>
          <a:xfrm>
            <a:off x="1108076" y="1745067"/>
            <a:ext cx="7926801" cy="54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" r="46908" b="1633"/>
          <a:stretch/>
        </p:blipFill>
        <p:spPr>
          <a:xfrm>
            <a:off x="0" y="1060060"/>
            <a:ext cx="8905638" cy="693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3201" b="23986"/>
          <a:stretch/>
        </p:blipFill>
        <p:spPr>
          <a:xfrm>
            <a:off x="1108076" y="1745067"/>
            <a:ext cx="7926801" cy="541338"/>
          </a:xfrm>
          <a:prstGeom prst="rect">
            <a:avLst/>
          </a:prstGeom>
        </p:spPr>
      </p:pic>
      <p:pic>
        <p:nvPicPr>
          <p:cNvPr id="3" name="EV_SB3_U08_p082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1025" y="314642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" r="46908" b="1633"/>
          <a:stretch/>
        </p:blipFill>
        <p:spPr>
          <a:xfrm>
            <a:off x="0" y="1060060"/>
            <a:ext cx="8905638" cy="693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201" b="23986"/>
          <a:stretch/>
        </p:blipFill>
        <p:spPr>
          <a:xfrm>
            <a:off x="1108076" y="1745067"/>
            <a:ext cx="7926801" cy="54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914"/>
          <a:stretch/>
        </p:blipFill>
        <p:spPr>
          <a:xfrm>
            <a:off x="1108076" y="2642004"/>
            <a:ext cx="6338887" cy="1005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1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" y="1391929"/>
            <a:ext cx="9143825" cy="2044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2" y="1391929"/>
            <a:ext cx="9143825" cy="2044261"/>
          </a:xfrm>
          <a:prstGeom prst="rect">
            <a:avLst/>
          </a:prstGeom>
        </p:spPr>
      </p:pic>
      <p:pic>
        <p:nvPicPr>
          <p:cNvPr id="2" name="EV_SB3_U08_p082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6725" y="3971925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" y="1391929"/>
            <a:ext cx="9143825" cy="20442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47" y="3544064"/>
            <a:ext cx="4056189" cy="93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1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" y="778065"/>
            <a:ext cx="9144000" cy="1485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920" t="3022"/>
          <a:stretch/>
        </p:blipFill>
        <p:spPr>
          <a:xfrm>
            <a:off x="5469241" y="1968500"/>
            <a:ext cx="3674759" cy="317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</Words>
  <Application>Microsoft Office PowerPoint</Application>
  <PresentationFormat>On-screen Show (16:9)</PresentationFormat>
  <Paragraphs>1</Paragraphs>
  <Slides>24</Slides>
  <Notes>24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Lexend</vt:lpstr>
      <vt:lpstr>Nunito Light</vt:lpstr>
      <vt:lpstr>Arial</vt:lpstr>
      <vt:lpstr>Abhaya Libre Medium</vt:lpstr>
      <vt:lpstr>Lexend SemiBold</vt:lpstr>
      <vt:lpstr>Abhaya Libre SemiBold</vt:lpstr>
      <vt:lpstr>Product Manager Skills Conference Red Variant by Slidesgo</vt:lpstr>
      <vt:lpstr>Evolve 3B 8.4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10</cp:revision>
  <dcterms:modified xsi:type="dcterms:W3CDTF">2023-07-23T07:51:12Z</dcterms:modified>
</cp:coreProperties>
</file>