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9" r:id="rId2"/>
    <p:sldId id="262" r:id="rId3"/>
    <p:sldId id="257" r:id="rId4"/>
    <p:sldId id="258" r:id="rId5"/>
    <p:sldId id="263" r:id="rId6"/>
    <p:sldId id="265" r:id="rId7"/>
    <p:sldId id="267" r:id="rId8"/>
    <p:sldId id="269" r:id="rId9"/>
    <p:sldId id="270" r:id="rId10"/>
  </p:sldIdLst>
  <p:sldSz cx="9144000" cy="5143500" type="screen16x9"/>
  <p:notesSz cx="6858000" cy="9144000"/>
  <p:embeddedFontLst>
    <p:embeddedFont>
      <p:font typeface="Abhaya Libre Medium" panose="020B0604020202020204" charset="0"/>
      <p:regular r:id="rId12"/>
      <p:bold r:id="rId13"/>
    </p:embeddedFont>
    <p:embeddedFont>
      <p:font typeface="Abhaya Libre SemiBold" panose="020B0604020202020204" charset="0"/>
      <p:regular r:id="rId14"/>
      <p:bold r:id="rId15"/>
    </p:embeddedFont>
    <p:embeddedFont>
      <p:font typeface="Lexend SemiBold" panose="020B0604020202020204" charset="0"/>
      <p:regular r:id="rId16"/>
      <p:bold r:id="rId17"/>
    </p:embeddedFont>
    <p:embeddedFont>
      <p:font typeface="Lexen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E5"/>
    <a:srgbClr val="FDF2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12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2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8" r:id="rId4"/>
    <p:sldLayoutId id="2147483659" r:id="rId5"/>
    <p:sldLayoutId id="2147483661" r:id="rId6"/>
    <p:sldLayoutId id="2147483663" r:id="rId7"/>
    <p:sldLayoutId id="2147483664" r:id="rId8"/>
    <p:sldLayoutId id="2147483670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dirty="0" smtClean="0"/>
              <a:t>Evolve </a:t>
            </a:r>
            <a:r>
              <a:rPr lang="en" sz="8000" dirty="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8.5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78479"/>
            <a:ext cx="9163874" cy="98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381"/>
          <a:stretch/>
        </p:blipFill>
        <p:spPr>
          <a:xfrm>
            <a:off x="138276" y="1223896"/>
            <a:ext cx="8933154" cy="967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52776"/>
            <a:ext cx="9144000" cy="594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224"/>
            <a:ext cx="9143825" cy="628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1" y="0"/>
            <a:ext cx="5191125" cy="666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750"/>
            <a:ext cx="9155267" cy="3377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02286" y="4020458"/>
            <a:ext cx="2264228" cy="1524000"/>
          </a:xfrm>
          <a:prstGeom prst="rect">
            <a:avLst/>
          </a:prstGeom>
          <a:solidFill>
            <a:srgbClr val="FD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562275" y="3328958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" y="1414743"/>
            <a:ext cx="9042399" cy="189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562275" y="3328958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0164"/>
      </p:ext>
    </p:extLst>
  </p:cSld>
  <p:clrMapOvr>
    <a:masterClrMapping/>
  </p:clrMapOvr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Abhaya Libre Medium</vt:lpstr>
      <vt:lpstr>Abhaya Libre SemiBold</vt:lpstr>
      <vt:lpstr>Lexend SemiBold</vt:lpstr>
      <vt:lpstr>Lexend</vt:lpstr>
      <vt:lpstr>Nunito Light</vt:lpstr>
      <vt:lpstr>Arial</vt:lpstr>
      <vt:lpstr>Product Manager Skills Conference Red Variant by Slidesgo</vt:lpstr>
      <vt:lpstr>Evolve 3B 8.5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8</cp:revision>
  <dcterms:modified xsi:type="dcterms:W3CDTF">2023-07-23T07:51:30Z</dcterms:modified>
</cp:coreProperties>
</file>