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41"/>
  </p:notesMasterIdLst>
  <p:sldIdLst>
    <p:sldId id="259" r:id="rId2"/>
    <p:sldId id="257" r:id="rId3"/>
    <p:sldId id="288" r:id="rId4"/>
    <p:sldId id="260" r:id="rId5"/>
    <p:sldId id="256" r:id="rId6"/>
    <p:sldId id="258" r:id="rId7"/>
    <p:sldId id="289" r:id="rId8"/>
    <p:sldId id="298" r:id="rId9"/>
    <p:sldId id="291" r:id="rId10"/>
    <p:sldId id="263" r:id="rId11"/>
    <p:sldId id="290" r:id="rId12"/>
    <p:sldId id="264" r:id="rId13"/>
    <p:sldId id="292" r:id="rId14"/>
    <p:sldId id="294" r:id="rId15"/>
    <p:sldId id="293" r:id="rId16"/>
    <p:sldId id="261" r:id="rId17"/>
    <p:sldId id="267" r:id="rId18"/>
    <p:sldId id="310" r:id="rId19"/>
    <p:sldId id="309" r:id="rId20"/>
    <p:sldId id="295" r:id="rId21"/>
    <p:sldId id="299" r:id="rId22"/>
    <p:sldId id="296" r:id="rId23"/>
    <p:sldId id="297" r:id="rId24"/>
    <p:sldId id="300" r:id="rId25"/>
    <p:sldId id="265" r:id="rId26"/>
    <p:sldId id="268" r:id="rId27"/>
    <p:sldId id="262" r:id="rId28"/>
    <p:sldId id="303" r:id="rId29"/>
    <p:sldId id="307" r:id="rId30"/>
    <p:sldId id="302" r:id="rId31"/>
    <p:sldId id="308" r:id="rId32"/>
    <p:sldId id="306" r:id="rId33"/>
    <p:sldId id="271" r:id="rId34"/>
    <p:sldId id="305" r:id="rId35"/>
    <p:sldId id="301" r:id="rId36"/>
    <p:sldId id="266" r:id="rId37"/>
    <p:sldId id="270" r:id="rId38"/>
    <p:sldId id="304" r:id="rId39"/>
    <p:sldId id="311" r:id="rId40"/>
  </p:sldIdLst>
  <p:sldSz cx="9144000" cy="5143500" type="screen16x9"/>
  <p:notesSz cx="6858000" cy="9144000"/>
  <p:embeddedFontLst>
    <p:embeddedFont>
      <p:font typeface="Josefin Sans" panose="020B0604020202020204" charset="0"/>
      <p:regular r:id="rId42"/>
      <p:bold r:id="rId43"/>
      <p:italic r:id="rId44"/>
      <p:boldItalic r:id="rId45"/>
    </p:embeddedFont>
    <p:embeddedFont>
      <p:font typeface="Open Sans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55BA8F-05EF-4373-9203-2003B143B622}">
  <a:tblStyle styleId="{4855BA8F-05EF-4373-9203-2003B143B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3392" autoAdjust="0"/>
  </p:normalViewPr>
  <p:slideViewPr>
    <p:cSldViewPr snapToGrid="0">
      <p:cViewPr varScale="1">
        <p:scale>
          <a:sx n="55" d="100"/>
          <a:sy n="55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836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03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419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693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048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6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1050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4624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250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268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321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1637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519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8474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8172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8566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b8d1ca927_3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ab8d1ca927_3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5244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b8d1ca927_3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ab8d1ca927_3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b8d1ca927_3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ab8d1ca927_3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670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939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ab8d1ca927_3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ab8d1ca927_3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ab8d1ca927_3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ab8d1ca927_3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08465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ab8d1ca927_3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ab8d1ca927_3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82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059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01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60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7" name="Google Shape;237;p16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6" name="Google Shape;246;p17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17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"/>
          <p:cNvSpPr txBox="1">
            <a:spLocks noGrp="1"/>
          </p:cNvSpPr>
          <p:nvPr>
            <p:ph type="title"/>
          </p:nvPr>
        </p:nvSpPr>
        <p:spPr>
          <a:xfrm>
            <a:off x="3145775" y="363275"/>
            <a:ext cx="285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2" name="Google Shape;282;p19"/>
          <p:cNvSpPr txBox="1">
            <a:spLocks noGrp="1"/>
          </p:cNvSpPr>
          <p:nvPr>
            <p:ph type="subTitle" idx="1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3" name="Google Shape;283;p19"/>
          <p:cNvSpPr txBox="1">
            <a:spLocks noGrp="1"/>
          </p:cNvSpPr>
          <p:nvPr>
            <p:ph type="subTitle" idx="2"/>
          </p:nvPr>
        </p:nvSpPr>
        <p:spPr>
          <a:xfrm>
            <a:off x="3610941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9"/>
          <p:cNvSpPr txBox="1">
            <a:spLocks noGrp="1"/>
          </p:cNvSpPr>
          <p:nvPr>
            <p:ph type="subTitle" idx="3"/>
          </p:nvPr>
        </p:nvSpPr>
        <p:spPr>
          <a:xfrm>
            <a:off x="659663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5" name="Google Shape;285;p19"/>
          <p:cNvSpPr txBox="1">
            <a:spLocks noGrp="1"/>
          </p:cNvSpPr>
          <p:nvPr>
            <p:ph type="subTitle" idx="4"/>
          </p:nvPr>
        </p:nvSpPr>
        <p:spPr>
          <a:xfrm>
            <a:off x="941663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9"/>
          <p:cNvSpPr txBox="1">
            <a:spLocks noGrp="1"/>
          </p:cNvSpPr>
          <p:nvPr>
            <p:ph type="subTitle" idx="5"/>
          </p:nvPr>
        </p:nvSpPr>
        <p:spPr>
          <a:xfrm>
            <a:off x="3328941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7" name="Google Shape;287;p19"/>
          <p:cNvSpPr txBox="1">
            <a:spLocks noGrp="1"/>
          </p:cNvSpPr>
          <p:nvPr>
            <p:ph type="subTitle" idx="6"/>
          </p:nvPr>
        </p:nvSpPr>
        <p:spPr>
          <a:xfrm>
            <a:off x="3610941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9"/>
          <p:cNvSpPr txBox="1">
            <a:spLocks noGrp="1"/>
          </p:cNvSpPr>
          <p:nvPr>
            <p:ph type="subTitle" idx="7"/>
          </p:nvPr>
        </p:nvSpPr>
        <p:spPr>
          <a:xfrm>
            <a:off x="659663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9" name="Google Shape;289;p19"/>
          <p:cNvSpPr txBox="1">
            <a:spLocks noGrp="1"/>
          </p:cNvSpPr>
          <p:nvPr>
            <p:ph type="subTitle" idx="8"/>
          </p:nvPr>
        </p:nvSpPr>
        <p:spPr>
          <a:xfrm>
            <a:off x="941663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9"/>
          <p:cNvSpPr txBox="1">
            <a:spLocks noGrp="1"/>
          </p:cNvSpPr>
          <p:nvPr>
            <p:ph type="subTitle" idx="9"/>
          </p:nvPr>
        </p:nvSpPr>
        <p:spPr>
          <a:xfrm>
            <a:off x="5998216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91" name="Google Shape;291;p19"/>
          <p:cNvSpPr txBox="1">
            <a:spLocks noGrp="1"/>
          </p:cNvSpPr>
          <p:nvPr>
            <p:ph type="subTitle" idx="13"/>
          </p:nvPr>
        </p:nvSpPr>
        <p:spPr>
          <a:xfrm>
            <a:off x="6280216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9"/>
          <p:cNvSpPr txBox="1">
            <a:spLocks noGrp="1"/>
          </p:cNvSpPr>
          <p:nvPr>
            <p:ph type="subTitle" idx="14"/>
          </p:nvPr>
        </p:nvSpPr>
        <p:spPr>
          <a:xfrm>
            <a:off x="5998216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93" name="Google Shape;293;p19"/>
          <p:cNvSpPr txBox="1">
            <a:spLocks noGrp="1"/>
          </p:cNvSpPr>
          <p:nvPr>
            <p:ph type="subTitle" idx="15"/>
          </p:nvPr>
        </p:nvSpPr>
        <p:spPr>
          <a:xfrm>
            <a:off x="6280216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9"/>
          <p:cNvSpPr/>
          <p:nvPr/>
        </p:nvSpPr>
        <p:spPr>
          <a:xfrm>
            <a:off x="5587299" y="-20955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9"/>
          <p:cNvSpPr/>
          <p:nvPr/>
        </p:nvSpPr>
        <p:spPr>
          <a:xfrm rot="10800000" flipH="1">
            <a:off x="6906325" y="-525151"/>
            <a:ext cx="237931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9"/>
          <p:cNvSpPr/>
          <p:nvPr/>
        </p:nvSpPr>
        <p:spPr>
          <a:xfrm rot="-3279262">
            <a:off x="7901589" y="-9730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"/>
          <p:cNvSpPr/>
          <p:nvPr/>
        </p:nvSpPr>
        <p:spPr>
          <a:xfrm rot="10800000">
            <a:off x="6406991" y="1135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9"/>
          <p:cNvSpPr/>
          <p:nvPr/>
        </p:nvSpPr>
        <p:spPr>
          <a:xfrm rot="10800000">
            <a:off x="8154416" y="3498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9"/>
          <p:cNvSpPr/>
          <p:nvPr/>
        </p:nvSpPr>
        <p:spPr>
          <a:xfrm rot="10800000">
            <a:off x="7681066" y="7390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9"/>
          <p:cNvSpPr/>
          <p:nvPr/>
        </p:nvSpPr>
        <p:spPr>
          <a:xfrm flipH="1">
            <a:off x="-3333926" y="-21075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9"/>
          <p:cNvSpPr/>
          <p:nvPr/>
        </p:nvSpPr>
        <p:spPr>
          <a:xfrm rot="10800000">
            <a:off x="-142195" y="-526351"/>
            <a:ext cx="237931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9"/>
          <p:cNvSpPr/>
          <p:nvPr/>
        </p:nvSpPr>
        <p:spPr>
          <a:xfrm rot="3279262" flipH="1">
            <a:off x="-162965" y="-9742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9"/>
          <p:cNvSpPr/>
          <p:nvPr/>
        </p:nvSpPr>
        <p:spPr>
          <a:xfrm rot="10800000" flipH="1">
            <a:off x="2572953" y="1123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"/>
          <p:cNvSpPr/>
          <p:nvPr/>
        </p:nvSpPr>
        <p:spPr>
          <a:xfrm rot="10800000" flipH="1">
            <a:off x="890628" y="3486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9"/>
          <p:cNvSpPr/>
          <p:nvPr/>
        </p:nvSpPr>
        <p:spPr>
          <a:xfrm rot="10800000" flipH="1">
            <a:off x="201303" y="10527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"/>
          <p:cNvSpPr/>
          <p:nvPr/>
        </p:nvSpPr>
        <p:spPr>
          <a:xfrm rot="10800000" flipH="1">
            <a:off x="1363978" y="7378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9"/>
          <p:cNvSpPr/>
          <p:nvPr/>
        </p:nvSpPr>
        <p:spPr>
          <a:xfrm rot="10800000">
            <a:off x="8843741" y="10539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3"/>
          <p:cNvSpPr txBox="1">
            <a:spLocks noGrp="1"/>
          </p:cNvSpPr>
          <p:nvPr>
            <p:ph type="title"/>
          </p:nvPr>
        </p:nvSpPr>
        <p:spPr>
          <a:xfrm>
            <a:off x="509095" y="2091235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4462"/>
                </a:solidFill>
              </a:rPr>
              <a:t>Evolve 3C</a:t>
            </a:r>
            <a:br>
              <a:rPr lang="en" dirty="0" smtClean="0">
                <a:solidFill>
                  <a:srgbClr val="FF4462"/>
                </a:solidFill>
              </a:rPr>
            </a:br>
            <a:r>
              <a:rPr lang="en" dirty="0" smtClean="0">
                <a:solidFill>
                  <a:srgbClr val="FF4462"/>
                </a:solidFill>
              </a:rPr>
              <a:t>9.1</a:t>
            </a:r>
            <a:endParaRPr sz="19900" dirty="0">
              <a:solidFill>
                <a:srgbClr val="FF446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32" y="566994"/>
            <a:ext cx="2965019" cy="38707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656"/>
            <a:ext cx="1352138" cy="131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07"/>
          <a:stretch/>
        </p:blipFill>
        <p:spPr>
          <a:xfrm>
            <a:off x="3519576" y="72071"/>
            <a:ext cx="5486401" cy="2831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92"/>
          <a:stretch/>
        </p:blipFill>
        <p:spPr>
          <a:xfrm>
            <a:off x="4083780" y="3012663"/>
            <a:ext cx="2641873" cy="1532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4854"/>
          <a:stretch/>
        </p:blipFill>
        <p:spPr>
          <a:xfrm>
            <a:off x="0" y="1826237"/>
            <a:ext cx="4010954" cy="2769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4" y="1856206"/>
            <a:ext cx="8893343" cy="481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728"/>
            <a:ext cx="9144000" cy="4654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189" t="-2579"/>
          <a:stretch/>
        </p:blipFill>
        <p:spPr>
          <a:xfrm>
            <a:off x="138023" y="60385"/>
            <a:ext cx="6176782" cy="439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992"/>
            <a:ext cx="9144000" cy="4540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189" t="-2579"/>
          <a:stretch/>
        </p:blipFill>
        <p:spPr>
          <a:xfrm>
            <a:off x="138023" y="60385"/>
            <a:ext cx="6176782" cy="439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89" t="-2579"/>
          <a:stretch/>
        </p:blipFill>
        <p:spPr>
          <a:xfrm>
            <a:off x="138023" y="60385"/>
            <a:ext cx="6176782" cy="439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424"/>
            <a:ext cx="9144000" cy="3580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641"/>
            <a:ext cx="9142058" cy="36427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189" t="-2579"/>
          <a:stretch/>
        </p:blipFill>
        <p:spPr>
          <a:xfrm>
            <a:off x="138023" y="60385"/>
            <a:ext cx="6176782" cy="439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9" y="1144754"/>
            <a:ext cx="9091591" cy="984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28862"/>
            <a:ext cx="9144000" cy="2451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917" y="3891238"/>
            <a:ext cx="4062913" cy="11298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09738"/>
            <a:ext cx="9144000" cy="629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10200" y="2133600"/>
            <a:ext cx="3733800" cy="2054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917" y="3891238"/>
            <a:ext cx="4062913" cy="11298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709738"/>
            <a:ext cx="9144000" cy="629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10200" y="2133600"/>
            <a:ext cx="3733800" cy="2054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V_SB3_U09_p086_Ex2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1" y="298930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0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78541" cy="4456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917" y="3891238"/>
            <a:ext cx="4062913" cy="1129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76" r="2826"/>
          <a:stretch/>
        </p:blipFill>
        <p:spPr>
          <a:xfrm>
            <a:off x="664232" y="974065"/>
            <a:ext cx="8004209" cy="80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450" y="1863134"/>
            <a:ext cx="5124090" cy="3097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778541" cy="4456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917" y="3891238"/>
            <a:ext cx="4062913" cy="1129834"/>
          </a:xfrm>
          <a:prstGeom prst="rect">
            <a:avLst/>
          </a:prstGeom>
        </p:spPr>
      </p:pic>
      <p:pic>
        <p:nvPicPr>
          <p:cNvPr id="2" name="EV_SB3_U09_p086_Ex2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7416" y="4456155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78541" cy="4456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611"/>
          <a:stretch/>
        </p:blipFill>
        <p:spPr>
          <a:xfrm>
            <a:off x="4389270" y="3888626"/>
            <a:ext cx="4644189" cy="1183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540"/>
          <a:stretch/>
        </p:blipFill>
        <p:spPr>
          <a:xfrm>
            <a:off x="0" y="1034716"/>
            <a:ext cx="9144000" cy="403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33137" y="-625643"/>
            <a:ext cx="4981074" cy="1840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727892" cy="103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9540"/>
          <a:stretch/>
        </p:blipFill>
        <p:spPr>
          <a:xfrm>
            <a:off x="0" y="1034716"/>
            <a:ext cx="9144000" cy="4031039"/>
          </a:xfrm>
          <a:prstGeom prst="rect">
            <a:avLst/>
          </a:prstGeom>
        </p:spPr>
      </p:pic>
      <p:pic>
        <p:nvPicPr>
          <p:cNvPr id="2" name="EV_SB3_U09_p086_Ex2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26346" y="212558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33137" y="-625643"/>
            <a:ext cx="4981074" cy="1840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727892" cy="103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540"/>
          <a:stretch/>
        </p:blipFill>
        <p:spPr>
          <a:xfrm>
            <a:off x="0" y="1034716"/>
            <a:ext cx="9144000" cy="403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433137" y="-625643"/>
            <a:ext cx="4981074" cy="1840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31582" cy="7282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2630" r="2517" b="1"/>
          <a:stretch/>
        </p:blipFill>
        <p:spPr>
          <a:xfrm>
            <a:off x="4043614" y="144378"/>
            <a:ext cx="5088354" cy="89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4" y="1752098"/>
            <a:ext cx="6851483" cy="1819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88207_EV_SB3_U09_L1_Andre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11" y="1373856"/>
            <a:ext cx="8088981" cy="1826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391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3915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18" y="4312820"/>
            <a:ext cx="4699334" cy="737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450" y="1863134"/>
            <a:ext cx="5124090" cy="3097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415459"/>
            <a:ext cx="9067800" cy="447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74" r="2105"/>
          <a:stretch/>
        </p:blipFill>
        <p:spPr>
          <a:xfrm>
            <a:off x="0" y="1222458"/>
            <a:ext cx="9143999" cy="1961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74" r="2105"/>
          <a:stretch/>
        </p:blipFill>
        <p:spPr>
          <a:xfrm>
            <a:off x="0" y="1222458"/>
            <a:ext cx="9143999" cy="1961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545"/>
          <a:stretch/>
        </p:blipFill>
        <p:spPr>
          <a:xfrm>
            <a:off x="625141" y="3392905"/>
            <a:ext cx="5848350" cy="1111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76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76275"/>
            <a:ext cx="9144000" cy="2419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76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76275"/>
            <a:ext cx="9144001" cy="2194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76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72088"/>
            <a:ext cx="9144000" cy="2159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869"/>
          <a:stretch/>
        </p:blipFill>
        <p:spPr>
          <a:xfrm>
            <a:off x="-1" y="1147261"/>
            <a:ext cx="9144001" cy="21493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5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7604"/>
            <a:ext cx="9144000" cy="1887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759"/>
          <a:stretch/>
        </p:blipFill>
        <p:spPr>
          <a:xfrm>
            <a:off x="0" y="-120316"/>
            <a:ext cx="9144000" cy="52638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553452" y="-962525"/>
            <a:ext cx="6593305" cy="2021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990600" y="2654969"/>
            <a:ext cx="6593305" cy="2021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0759"/>
          <a:stretch/>
        </p:blipFill>
        <p:spPr>
          <a:xfrm>
            <a:off x="0" y="-120316"/>
            <a:ext cx="9144000" cy="52638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120316"/>
            <a:ext cx="6039853" cy="1179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47436"/>
            <a:ext cx="6039853" cy="2021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4319"/>
            <a:ext cx="9144000" cy="5169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573" y="1450676"/>
            <a:ext cx="5524500" cy="163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3_88208_EV_SB3_U09_UO_Ang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44" y="1476238"/>
            <a:ext cx="7090774" cy="2198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07"/>
          <a:stretch/>
        </p:blipFill>
        <p:spPr>
          <a:xfrm>
            <a:off x="3519576" y="72071"/>
            <a:ext cx="5486401" cy="2831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92"/>
          <a:stretch/>
        </p:blipFill>
        <p:spPr>
          <a:xfrm>
            <a:off x="173516" y="2639683"/>
            <a:ext cx="3851486" cy="2234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9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707"/>
          <a:stretch/>
        </p:blipFill>
        <p:spPr>
          <a:xfrm>
            <a:off x="3519576" y="72071"/>
            <a:ext cx="5486401" cy="2831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892"/>
          <a:stretch/>
        </p:blipFill>
        <p:spPr>
          <a:xfrm>
            <a:off x="173516" y="2639683"/>
            <a:ext cx="3851486" cy="2234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EV_SB3_U09_p086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49478" y="314720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quatic and Physical Therapy Center by Slidesgo">
  <a:themeElements>
    <a:clrScheme name="Custom 2">
      <a:dk1>
        <a:srgbClr val="D14848"/>
      </a:dk1>
      <a:lt1>
        <a:srgbClr val="FFFFFF"/>
      </a:lt1>
      <a:dk2>
        <a:srgbClr val="D14848"/>
      </a:dk2>
      <a:lt2>
        <a:srgbClr val="DD8080"/>
      </a:lt2>
      <a:accent1>
        <a:srgbClr val="D14848"/>
      </a:accent1>
      <a:accent2>
        <a:srgbClr val="DF9D9D"/>
      </a:accent2>
      <a:accent3>
        <a:srgbClr val="F1E4E4"/>
      </a:accent3>
      <a:accent4>
        <a:srgbClr val="BB6666"/>
      </a:accent4>
      <a:accent5>
        <a:srgbClr val="F1E4E4"/>
      </a:accent5>
      <a:accent6>
        <a:srgbClr val="681A1A"/>
      </a:accent6>
      <a:hlink>
        <a:srgbClr val="D148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</Words>
  <Application>Microsoft Office PowerPoint</Application>
  <PresentationFormat>On-screen Show (16:9)</PresentationFormat>
  <Paragraphs>1</Paragraphs>
  <Slides>39</Slides>
  <Notes>39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Josefin Sans</vt:lpstr>
      <vt:lpstr>Arial</vt:lpstr>
      <vt:lpstr>Open Sans</vt:lpstr>
      <vt:lpstr>Aquatic and Physical Therapy Center by Slidesgo</vt:lpstr>
      <vt:lpstr>Evolve 3C 9.1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Admin</cp:lastModifiedBy>
  <cp:revision>18</cp:revision>
  <dcterms:modified xsi:type="dcterms:W3CDTF">2023-07-23T07:53:51Z</dcterms:modified>
</cp:coreProperties>
</file>